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3" r:id="rId2"/>
    <p:sldId id="318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fa viso" initials="av" lastIdx="2" clrIdx="0">
    <p:extLst>
      <p:ext uri="{19B8F6BF-5375-455C-9EA6-DF929625EA0E}">
        <p15:presenceInfo xmlns:p15="http://schemas.microsoft.com/office/powerpoint/2012/main" userId="S::afaviso@afaviso.onmicrosoft.com::ff2a1353-3f18-43c7-b7ca-6a4452c8b9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FF3300"/>
    <a:srgbClr val="FFFF00"/>
    <a:srgbClr val="FF0000"/>
    <a:srgbClr val="00FF00"/>
    <a:srgbClr val="BAC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1E348E-734C-4928-BDAA-BE902839A5FE}" type="doc">
      <dgm:prSet loTypeId="urn:microsoft.com/office/officeart/2005/8/layout/list1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B1FF3A2D-07F4-430F-8DA8-7190907FD396}">
      <dgm:prSet phldrT="[Texto]" custT="1"/>
      <dgm:spPr/>
      <dgm:t>
        <a:bodyPr/>
        <a:lstStyle/>
        <a:p>
          <a:r>
            <a:rPr lang="es-ES" sz="1200" b="1" dirty="0"/>
            <a:t>Programa de atención sociosanitaria en Centro de Día para afectados de Alzheimer y otras demencias</a:t>
          </a:r>
        </a:p>
      </dgm:t>
    </dgm:pt>
    <dgm:pt modelId="{AF67D3B8-36EB-4637-8FC9-5EAA00FF8107}" type="parTrans" cxnId="{C2C13A51-FA2A-4C3B-B0BE-B4F5FCEBE359}">
      <dgm:prSet/>
      <dgm:spPr/>
      <dgm:t>
        <a:bodyPr/>
        <a:lstStyle/>
        <a:p>
          <a:endParaRPr lang="es-ES" sz="1200" b="1"/>
        </a:p>
      </dgm:t>
    </dgm:pt>
    <dgm:pt modelId="{503EC25F-051C-4499-B589-76389DBA4AD7}" type="sibTrans" cxnId="{C2C13A51-FA2A-4C3B-B0BE-B4F5FCEBE359}">
      <dgm:prSet/>
      <dgm:spPr/>
      <dgm:t>
        <a:bodyPr/>
        <a:lstStyle/>
        <a:p>
          <a:endParaRPr lang="es-ES" sz="1200" b="1"/>
        </a:p>
      </dgm:t>
    </dgm:pt>
    <dgm:pt modelId="{DAAD7809-43B6-4139-86A4-2D18C069275F}">
      <dgm:prSet phldrT="[Texto]" custT="1"/>
      <dgm:spPr/>
      <dgm:t>
        <a:bodyPr/>
        <a:lstStyle/>
        <a:p>
          <a:r>
            <a:rPr lang="es-ES" sz="1200" b="1" dirty="0"/>
            <a:t>Alzheimer: ayudar, cuidar, prevenir y sensibilizar</a:t>
          </a:r>
        </a:p>
      </dgm:t>
    </dgm:pt>
    <dgm:pt modelId="{351E08DA-D874-463C-AF48-D546BB9A794F}" type="parTrans" cxnId="{7917CB7E-7C95-4253-B31E-71DA3B684E4B}">
      <dgm:prSet/>
      <dgm:spPr/>
      <dgm:t>
        <a:bodyPr/>
        <a:lstStyle/>
        <a:p>
          <a:endParaRPr lang="es-ES" sz="1200" b="1"/>
        </a:p>
      </dgm:t>
    </dgm:pt>
    <dgm:pt modelId="{A57A3461-0497-46B4-9750-F2202A86CB29}" type="sibTrans" cxnId="{7917CB7E-7C95-4253-B31E-71DA3B684E4B}">
      <dgm:prSet/>
      <dgm:spPr/>
      <dgm:t>
        <a:bodyPr/>
        <a:lstStyle/>
        <a:p>
          <a:endParaRPr lang="es-ES" sz="1200" b="1"/>
        </a:p>
      </dgm:t>
    </dgm:pt>
    <dgm:pt modelId="{2AAC00CB-849C-4CBE-A809-45B5637E09A5}">
      <dgm:prSet phldrT="[Texto]" custT="1"/>
      <dgm:spPr/>
      <dgm:t>
        <a:bodyPr/>
        <a:lstStyle/>
        <a:p>
          <a:r>
            <a:rPr lang="es-ES" sz="1200" b="1" dirty="0" err="1"/>
            <a:t>Kilometros</a:t>
          </a:r>
          <a:r>
            <a:rPr lang="es-ES" sz="1200" b="1" dirty="0"/>
            <a:t> de memoria (módulo publicitario) </a:t>
          </a:r>
        </a:p>
      </dgm:t>
    </dgm:pt>
    <dgm:pt modelId="{DB9146D1-48A2-41D4-BAEB-F80EECCA8050}" type="parTrans" cxnId="{BCDECBCD-9D3E-4564-94A4-F1F0A16DB080}">
      <dgm:prSet/>
      <dgm:spPr/>
      <dgm:t>
        <a:bodyPr/>
        <a:lstStyle/>
        <a:p>
          <a:endParaRPr lang="es-ES" sz="1200" b="1"/>
        </a:p>
      </dgm:t>
    </dgm:pt>
    <dgm:pt modelId="{5A2ADA55-0A0B-46BC-9E15-DBC1225332D4}" type="sibTrans" cxnId="{BCDECBCD-9D3E-4564-94A4-F1F0A16DB080}">
      <dgm:prSet/>
      <dgm:spPr/>
      <dgm:t>
        <a:bodyPr/>
        <a:lstStyle/>
        <a:p>
          <a:endParaRPr lang="es-ES" sz="1200" b="1"/>
        </a:p>
      </dgm:t>
    </dgm:pt>
    <dgm:pt modelId="{CF1DE053-7C1C-4EE5-B474-E942DD199417}">
      <dgm:prSet phldrT="[Texto]" custT="1"/>
      <dgm:spPr/>
      <dgm:t>
        <a:bodyPr/>
        <a:lstStyle/>
        <a:p>
          <a:r>
            <a:rPr lang="es-ES" sz="1200" b="1" dirty="0"/>
            <a:t>Acercando la esperanza: servicio de transporte adaptado</a:t>
          </a:r>
        </a:p>
      </dgm:t>
    </dgm:pt>
    <dgm:pt modelId="{556A9AFD-7522-4F06-8CBA-857436939C56}" type="parTrans" cxnId="{5B641775-0122-4B68-9AFE-340106FB2F80}">
      <dgm:prSet/>
      <dgm:spPr/>
      <dgm:t>
        <a:bodyPr/>
        <a:lstStyle/>
        <a:p>
          <a:endParaRPr lang="es-ES" sz="1200" b="1"/>
        </a:p>
      </dgm:t>
    </dgm:pt>
    <dgm:pt modelId="{14F9CEBD-A78E-4B0C-BF37-9445F7C3D061}" type="sibTrans" cxnId="{5B641775-0122-4B68-9AFE-340106FB2F80}">
      <dgm:prSet/>
      <dgm:spPr/>
      <dgm:t>
        <a:bodyPr/>
        <a:lstStyle/>
        <a:p>
          <a:endParaRPr lang="es-ES" sz="1200" b="1"/>
        </a:p>
      </dgm:t>
    </dgm:pt>
    <dgm:pt modelId="{962C4ED6-1C6C-4D82-93EC-BBD73CA24F37}">
      <dgm:prSet phldrT="[Texto]" custT="1"/>
      <dgm:spPr/>
      <dgm:t>
        <a:bodyPr/>
        <a:lstStyle/>
        <a:p>
          <a:r>
            <a:rPr lang="es-ES" sz="1200" b="1" dirty="0"/>
            <a:t>Atención asistencial, personal y física a afectados de </a:t>
          </a:r>
          <a:r>
            <a:rPr lang="es-ES" sz="1200" b="1" dirty="0">
              <a:solidFill>
                <a:schemeClr val="bg1"/>
              </a:solidFill>
            </a:rPr>
            <a:t>Alzheimer (contratación de 1 terapeuta ocupacional y 3 auxiliares)</a:t>
          </a:r>
        </a:p>
      </dgm:t>
    </dgm:pt>
    <dgm:pt modelId="{74F27AA3-9BE7-4B93-BFB6-0C04E2988142}" type="parTrans" cxnId="{1CF8B709-3D2A-41E1-9131-9297E35A0C12}">
      <dgm:prSet/>
      <dgm:spPr/>
      <dgm:t>
        <a:bodyPr/>
        <a:lstStyle/>
        <a:p>
          <a:endParaRPr lang="es-ES" sz="1200" b="1"/>
        </a:p>
      </dgm:t>
    </dgm:pt>
    <dgm:pt modelId="{6289BA65-DAD2-48EB-A920-088936C72CF4}" type="sibTrans" cxnId="{1CF8B709-3D2A-41E1-9131-9297E35A0C12}">
      <dgm:prSet/>
      <dgm:spPr/>
      <dgm:t>
        <a:bodyPr/>
        <a:lstStyle/>
        <a:p>
          <a:endParaRPr lang="es-ES" sz="1200" b="1"/>
        </a:p>
      </dgm:t>
    </dgm:pt>
    <dgm:pt modelId="{95EB4137-6BC3-4710-AC75-7D0F8390D474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b="1" dirty="0"/>
            <a:t>- Prevención de la Dependencia y Promoción de la Autonomía Personal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1200" b="1" dirty="0"/>
            <a:t>- </a:t>
          </a:r>
          <a:r>
            <a:rPr lang="es-ES" sz="1200" b="1" dirty="0" err="1"/>
            <a:t>Sepap-Mejorate</a:t>
          </a:r>
          <a:endParaRPr lang="es-ES" sz="1200" b="1" dirty="0"/>
        </a:p>
      </dgm:t>
    </dgm:pt>
    <dgm:pt modelId="{18AAE316-9121-4ED1-89B7-50082B954EE6}" type="parTrans" cxnId="{825D8FE5-D069-4767-8AB3-79AE6331B31F}">
      <dgm:prSet/>
      <dgm:spPr/>
      <dgm:t>
        <a:bodyPr/>
        <a:lstStyle/>
        <a:p>
          <a:endParaRPr lang="es-ES" sz="1200" b="1"/>
        </a:p>
      </dgm:t>
    </dgm:pt>
    <dgm:pt modelId="{4465CB8A-2C8D-480F-B2E5-AA6FC04B3A74}" type="sibTrans" cxnId="{825D8FE5-D069-4767-8AB3-79AE6331B31F}">
      <dgm:prSet/>
      <dgm:spPr/>
      <dgm:t>
        <a:bodyPr/>
        <a:lstStyle/>
        <a:p>
          <a:endParaRPr lang="es-ES" sz="1200" b="1"/>
        </a:p>
      </dgm:t>
    </dgm:pt>
    <dgm:pt modelId="{B48109C1-F917-4DB4-9436-77696D9D3925}">
      <dgm:prSet custT="1"/>
      <dgm:spPr/>
      <dgm:t>
        <a:bodyPr/>
        <a:lstStyle/>
        <a:p>
          <a:r>
            <a:rPr lang="es-ES" sz="1200" b="1" dirty="0"/>
            <a:t>Construir minutos de vida: atención integral a afectados de Alzheimer y sus cuidadores principales</a:t>
          </a:r>
        </a:p>
      </dgm:t>
    </dgm:pt>
    <dgm:pt modelId="{BE59FD16-E8AE-4039-811D-CB0269FB8D58}" type="parTrans" cxnId="{F9A82B61-3934-42D5-92C0-75FF29A0791C}">
      <dgm:prSet/>
      <dgm:spPr/>
      <dgm:t>
        <a:bodyPr/>
        <a:lstStyle/>
        <a:p>
          <a:endParaRPr lang="es-ES"/>
        </a:p>
      </dgm:t>
    </dgm:pt>
    <dgm:pt modelId="{D5CB4336-9DB8-4F4F-AF74-61E52C80A597}" type="sibTrans" cxnId="{F9A82B61-3934-42D5-92C0-75FF29A0791C}">
      <dgm:prSet/>
      <dgm:spPr/>
      <dgm:t>
        <a:bodyPr/>
        <a:lstStyle/>
        <a:p>
          <a:endParaRPr lang="es-ES"/>
        </a:p>
      </dgm:t>
    </dgm:pt>
    <dgm:pt modelId="{4E822958-7898-4E37-A567-562330F80D86}">
      <dgm:prSet custT="1"/>
      <dgm:spPr/>
      <dgm:t>
        <a:bodyPr/>
        <a:lstStyle/>
        <a:p>
          <a:r>
            <a:rPr lang="es-ES" sz="1200" b="1" dirty="0"/>
            <a:t>Cuidado y atención en el domicilio a afectados de Alzheimer y apoyo al cuidador</a:t>
          </a:r>
        </a:p>
      </dgm:t>
    </dgm:pt>
    <dgm:pt modelId="{5C46BCF0-FEF0-49B1-AB3D-0DFA1A1980B4}" type="parTrans" cxnId="{37252834-88A8-403C-B463-594534BFB7A9}">
      <dgm:prSet/>
      <dgm:spPr/>
      <dgm:t>
        <a:bodyPr/>
        <a:lstStyle/>
        <a:p>
          <a:endParaRPr lang="es-ES"/>
        </a:p>
      </dgm:t>
    </dgm:pt>
    <dgm:pt modelId="{04856889-E464-45F7-A149-E415F45DACDB}" type="sibTrans" cxnId="{37252834-88A8-403C-B463-594534BFB7A9}">
      <dgm:prSet/>
      <dgm:spPr/>
      <dgm:t>
        <a:bodyPr/>
        <a:lstStyle/>
        <a:p>
          <a:endParaRPr lang="es-ES"/>
        </a:p>
      </dgm:t>
    </dgm:pt>
    <dgm:pt modelId="{8D7B484F-293F-4D54-95C1-E95C203FE32F}">
      <dgm:prSet custT="1"/>
      <dgm:spPr/>
      <dgm:t>
        <a:bodyPr/>
        <a:lstStyle/>
        <a:p>
          <a:r>
            <a:rPr lang="es-ES" sz="1200" b="1" dirty="0"/>
            <a:t>Atención sociosanitaria a personas dependientes en instituciones sociales: contratación de 2 auxiliares de prácticas</a:t>
          </a:r>
        </a:p>
      </dgm:t>
    </dgm:pt>
    <dgm:pt modelId="{129368BA-88F2-4AA7-BB06-BC1B73B778C8}" type="parTrans" cxnId="{25A482EE-5ABC-4BF7-8DDB-62E2CA205F86}">
      <dgm:prSet/>
      <dgm:spPr/>
      <dgm:t>
        <a:bodyPr/>
        <a:lstStyle/>
        <a:p>
          <a:endParaRPr lang="es-ES"/>
        </a:p>
      </dgm:t>
    </dgm:pt>
    <dgm:pt modelId="{4F83C155-5DCA-4EF2-8B23-0B1F28E08E46}" type="sibTrans" cxnId="{25A482EE-5ABC-4BF7-8DDB-62E2CA205F86}">
      <dgm:prSet/>
      <dgm:spPr/>
      <dgm:t>
        <a:bodyPr/>
        <a:lstStyle/>
        <a:p>
          <a:endParaRPr lang="es-ES"/>
        </a:p>
      </dgm:t>
    </dgm:pt>
    <dgm:pt modelId="{033BF997-CEF5-4275-8DBD-1B53CC72D2D9}">
      <dgm:prSet/>
      <dgm:spPr/>
      <dgm:t>
        <a:bodyPr/>
        <a:lstStyle/>
        <a:p>
          <a:r>
            <a:rPr lang="es-ES" b="1" dirty="0"/>
            <a:t>Presidencia. Subvención de carácter excepcional: adaptación </a:t>
          </a:r>
          <a:r>
            <a:rPr lang="es-ES" b="1" dirty="0" err="1"/>
            <a:t>vehiculo</a:t>
          </a:r>
          <a:endParaRPr lang="es-ES" b="1" dirty="0"/>
        </a:p>
      </dgm:t>
    </dgm:pt>
    <dgm:pt modelId="{C3667882-E7EA-4694-A34F-3FFC1DA1CBBE}" type="sibTrans" cxnId="{9F93BA26-4D79-43C0-A7B8-CAF37E7F775F}">
      <dgm:prSet/>
      <dgm:spPr/>
      <dgm:t>
        <a:bodyPr/>
        <a:lstStyle/>
        <a:p>
          <a:endParaRPr lang="es-ES"/>
        </a:p>
      </dgm:t>
    </dgm:pt>
    <dgm:pt modelId="{7423E261-2060-47A7-980D-8F4B24D0ABE1}" type="parTrans" cxnId="{9F93BA26-4D79-43C0-A7B8-CAF37E7F775F}">
      <dgm:prSet/>
      <dgm:spPr/>
      <dgm:t>
        <a:bodyPr/>
        <a:lstStyle/>
        <a:p>
          <a:endParaRPr lang="es-ES"/>
        </a:p>
      </dgm:t>
    </dgm:pt>
    <dgm:pt modelId="{8B4C5D70-51D5-4ECD-AC36-F9AB15B8C929}" type="pres">
      <dgm:prSet presAssocID="{351E348E-734C-4928-BDAA-BE902839A5FE}" presName="linear" presStyleCnt="0">
        <dgm:presLayoutVars>
          <dgm:dir/>
          <dgm:animLvl val="lvl"/>
          <dgm:resizeHandles val="exact"/>
        </dgm:presLayoutVars>
      </dgm:prSet>
      <dgm:spPr/>
    </dgm:pt>
    <dgm:pt modelId="{B774AC7C-FB1C-4E53-BEB4-FEAB7E6F2F7F}" type="pres">
      <dgm:prSet presAssocID="{B1FF3A2D-07F4-430F-8DA8-7190907FD396}" presName="parentLin" presStyleCnt="0"/>
      <dgm:spPr/>
    </dgm:pt>
    <dgm:pt modelId="{4E548ED7-3BFA-47B7-BDEF-D69690EE5D7F}" type="pres">
      <dgm:prSet presAssocID="{B1FF3A2D-07F4-430F-8DA8-7190907FD396}" presName="parentLeftMargin" presStyleLbl="node1" presStyleIdx="0" presStyleCnt="10"/>
      <dgm:spPr/>
    </dgm:pt>
    <dgm:pt modelId="{22B5B7CF-17E0-420E-8099-600D487856FA}" type="pres">
      <dgm:prSet presAssocID="{B1FF3A2D-07F4-430F-8DA8-7190907FD396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85E7052F-A254-4F2C-87D4-0497A51DCB0C}" type="pres">
      <dgm:prSet presAssocID="{B1FF3A2D-07F4-430F-8DA8-7190907FD396}" presName="negativeSpace" presStyleCnt="0"/>
      <dgm:spPr/>
    </dgm:pt>
    <dgm:pt modelId="{ADBFF44D-68B4-463A-BF71-42C3E066CCFC}" type="pres">
      <dgm:prSet presAssocID="{B1FF3A2D-07F4-430F-8DA8-7190907FD396}" presName="childText" presStyleLbl="conFgAcc1" presStyleIdx="0" presStyleCnt="10" custLinFactNeighborX="224" custLinFactNeighborY="11244">
        <dgm:presLayoutVars>
          <dgm:bulletEnabled val="1"/>
        </dgm:presLayoutVars>
      </dgm:prSet>
      <dgm:spPr/>
    </dgm:pt>
    <dgm:pt modelId="{DA588595-0F02-459C-890B-43510A219158}" type="pres">
      <dgm:prSet presAssocID="{503EC25F-051C-4499-B589-76389DBA4AD7}" presName="spaceBetweenRectangles" presStyleCnt="0"/>
      <dgm:spPr/>
    </dgm:pt>
    <dgm:pt modelId="{7B98CD5D-583F-4B81-8690-0EBBC46A60B2}" type="pres">
      <dgm:prSet presAssocID="{DAAD7809-43B6-4139-86A4-2D18C069275F}" presName="parentLin" presStyleCnt="0"/>
      <dgm:spPr/>
    </dgm:pt>
    <dgm:pt modelId="{AC2401CC-DB2A-4BFB-AA45-D34CBAA4EBAF}" type="pres">
      <dgm:prSet presAssocID="{DAAD7809-43B6-4139-86A4-2D18C069275F}" presName="parentLeftMargin" presStyleLbl="node1" presStyleIdx="0" presStyleCnt="10"/>
      <dgm:spPr/>
    </dgm:pt>
    <dgm:pt modelId="{BFD5899A-98FF-452D-8C23-DCDE4537842D}" type="pres">
      <dgm:prSet presAssocID="{DAAD7809-43B6-4139-86A4-2D18C069275F}" presName="parentText" presStyleLbl="node1" presStyleIdx="1" presStyleCnt="10" custLinFactNeighborX="-4079" custLinFactNeighborY="-7011">
        <dgm:presLayoutVars>
          <dgm:chMax val="0"/>
          <dgm:bulletEnabled val="1"/>
        </dgm:presLayoutVars>
      </dgm:prSet>
      <dgm:spPr/>
    </dgm:pt>
    <dgm:pt modelId="{CC7DC8FD-581D-4D4D-B24F-ED0CCA5C2727}" type="pres">
      <dgm:prSet presAssocID="{DAAD7809-43B6-4139-86A4-2D18C069275F}" presName="negativeSpace" presStyleCnt="0"/>
      <dgm:spPr/>
    </dgm:pt>
    <dgm:pt modelId="{551F6ACA-3490-4145-8897-CABB6617C6BE}" type="pres">
      <dgm:prSet presAssocID="{DAAD7809-43B6-4139-86A4-2D18C069275F}" presName="childText" presStyleLbl="conFgAcc1" presStyleIdx="1" presStyleCnt="10">
        <dgm:presLayoutVars>
          <dgm:bulletEnabled val="1"/>
        </dgm:presLayoutVars>
      </dgm:prSet>
      <dgm:spPr/>
    </dgm:pt>
    <dgm:pt modelId="{E4D97C92-6267-4920-A18D-7F4AA3849F55}" type="pres">
      <dgm:prSet presAssocID="{A57A3461-0497-46B4-9750-F2202A86CB29}" presName="spaceBetweenRectangles" presStyleCnt="0"/>
      <dgm:spPr/>
    </dgm:pt>
    <dgm:pt modelId="{491B1C73-905E-4C56-B973-BC7F03BDCD54}" type="pres">
      <dgm:prSet presAssocID="{2AAC00CB-849C-4CBE-A809-45B5637E09A5}" presName="parentLin" presStyleCnt="0"/>
      <dgm:spPr/>
    </dgm:pt>
    <dgm:pt modelId="{A003A7C6-B586-456B-9FB5-752458AFB788}" type="pres">
      <dgm:prSet presAssocID="{2AAC00CB-849C-4CBE-A809-45B5637E09A5}" presName="parentLeftMargin" presStyleLbl="node1" presStyleIdx="1" presStyleCnt="10"/>
      <dgm:spPr/>
    </dgm:pt>
    <dgm:pt modelId="{1763FF17-3328-4EDB-9C9D-D89EED487B7D}" type="pres">
      <dgm:prSet presAssocID="{2AAC00CB-849C-4CBE-A809-45B5637E09A5}" presName="parentText" presStyleLbl="node1" presStyleIdx="2" presStyleCnt="10" custLinFactNeighborX="-4079" custLinFactNeighborY="260">
        <dgm:presLayoutVars>
          <dgm:chMax val="0"/>
          <dgm:bulletEnabled val="1"/>
        </dgm:presLayoutVars>
      </dgm:prSet>
      <dgm:spPr/>
    </dgm:pt>
    <dgm:pt modelId="{19056082-AC55-4291-8B35-23181AFA9001}" type="pres">
      <dgm:prSet presAssocID="{2AAC00CB-849C-4CBE-A809-45B5637E09A5}" presName="negativeSpace" presStyleCnt="0"/>
      <dgm:spPr/>
    </dgm:pt>
    <dgm:pt modelId="{67415917-9316-4B08-8FC4-8CDED59E468D}" type="pres">
      <dgm:prSet presAssocID="{2AAC00CB-849C-4CBE-A809-45B5637E09A5}" presName="childText" presStyleLbl="conFgAcc1" presStyleIdx="2" presStyleCnt="10">
        <dgm:presLayoutVars>
          <dgm:bulletEnabled val="1"/>
        </dgm:presLayoutVars>
      </dgm:prSet>
      <dgm:spPr/>
    </dgm:pt>
    <dgm:pt modelId="{C618AFA2-1DB6-405A-8EDB-7DBE244BAD8C}" type="pres">
      <dgm:prSet presAssocID="{5A2ADA55-0A0B-46BC-9E15-DBC1225332D4}" presName="spaceBetweenRectangles" presStyleCnt="0"/>
      <dgm:spPr/>
    </dgm:pt>
    <dgm:pt modelId="{57987BF9-3B97-4AD8-B9A0-750966D4F61E}" type="pres">
      <dgm:prSet presAssocID="{033BF997-CEF5-4275-8DBD-1B53CC72D2D9}" presName="parentLin" presStyleCnt="0"/>
      <dgm:spPr/>
    </dgm:pt>
    <dgm:pt modelId="{93336393-82A5-41BE-9465-B4FE62107715}" type="pres">
      <dgm:prSet presAssocID="{033BF997-CEF5-4275-8DBD-1B53CC72D2D9}" presName="parentLeftMargin" presStyleLbl="node1" presStyleIdx="2" presStyleCnt="10"/>
      <dgm:spPr/>
    </dgm:pt>
    <dgm:pt modelId="{20B3FDF2-085D-4792-9F69-DAA6544431A9}" type="pres">
      <dgm:prSet presAssocID="{033BF997-CEF5-4275-8DBD-1B53CC72D2D9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BB658708-CA42-407A-B38D-69DF936A294A}" type="pres">
      <dgm:prSet presAssocID="{033BF997-CEF5-4275-8DBD-1B53CC72D2D9}" presName="negativeSpace" presStyleCnt="0"/>
      <dgm:spPr/>
    </dgm:pt>
    <dgm:pt modelId="{D5C721A3-C7CB-4512-913E-2584BE2795F5}" type="pres">
      <dgm:prSet presAssocID="{033BF997-CEF5-4275-8DBD-1B53CC72D2D9}" presName="childText" presStyleLbl="conFgAcc1" presStyleIdx="3" presStyleCnt="10">
        <dgm:presLayoutVars>
          <dgm:bulletEnabled val="1"/>
        </dgm:presLayoutVars>
      </dgm:prSet>
      <dgm:spPr/>
    </dgm:pt>
    <dgm:pt modelId="{096E0DE2-4431-43C4-B54B-B4FDD95B975C}" type="pres">
      <dgm:prSet presAssocID="{C3667882-E7EA-4694-A34F-3FFC1DA1CBBE}" presName="spaceBetweenRectangles" presStyleCnt="0"/>
      <dgm:spPr/>
    </dgm:pt>
    <dgm:pt modelId="{5659ADDA-1442-41B3-ADD2-18F98D282834}" type="pres">
      <dgm:prSet presAssocID="{95EB4137-6BC3-4710-AC75-7D0F8390D474}" presName="parentLin" presStyleCnt="0"/>
      <dgm:spPr/>
    </dgm:pt>
    <dgm:pt modelId="{4FC38F1C-7F0D-4D20-B2D9-FF3D86AE01C2}" type="pres">
      <dgm:prSet presAssocID="{95EB4137-6BC3-4710-AC75-7D0F8390D474}" presName="parentLeftMargin" presStyleLbl="node1" presStyleIdx="3" presStyleCnt="10"/>
      <dgm:spPr/>
    </dgm:pt>
    <dgm:pt modelId="{101FD0ED-E245-4646-81DB-CFEAA2CBFA1E}" type="pres">
      <dgm:prSet presAssocID="{95EB4137-6BC3-4710-AC75-7D0F8390D474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752470A9-B055-42ED-AB8A-E81D77983552}" type="pres">
      <dgm:prSet presAssocID="{95EB4137-6BC3-4710-AC75-7D0F8390D474}" presName="negativeSpace" presStyleCnt="0"/>
      <dgm:spPr/>
    </dgm:pt>
    <dgm:pt modelId="{D8A24D79-9906-4C75-9EDD-C8EDC0470B1E}" type="pres">
      <dgm:prSet presAssocID="{95EB4137-6BC3-4710-AC75-7D0F8390D474}" presName="childText" presStyleLbl="conFgAcc1" presStyleIdx="4" presStyleCnt="10">
        <dgm:presLayoutVars>
          <dgm:bulletEnabled val="1"/>
        </dgm:presLayoutVars>
      </dgm:prSet>
      <dgm:spPr/>
    </dgm:pt>
    <dgm:pt modelId="{37A79A41-4EF4-4F2D-BF4B-E7A009F3178D}" type="pres">
      <dgm:prSet presAssocID="{4465CB8A-2C8D-480F-B2E5-AA6FC04B3A74}" presName="spaceBetweenRectangles" presStyleCnt="0"/>
      <dgm:spPr/>
    </dgm:pt>
    <dgm:pt modelId="{A28334AC-C180-45E2-86F0-B63208DDC560}" type="pres">
      <dgm:prSet presAssocID="{CF1DE053-7C1C-4EE5-B474-E942DD199417}" presName="parentLin" presStyleCnt="0"/>
      <dgm:spPr/>
    </dgm:pt>
    <dgm:pt modelId="{31803F58-E37A-4EBD-B9C8-83B50816457D}" type="pres">
      <dgm:prSet presAssocID="{CF1DE053-7C1C-4EE5-B474-E942DD199417}" presName="parentLeftMargin" presStyleLbl="node1" presStyleIdx="4" presStyleCnt="10"/>
      <dgm:spPr/>
    </dgm:pt>
    <dgm:pt modelId="{F6700A22-AC56-4247-9855-F5C5B8A9757D}" type="pres">
      <dgm:prSet presAssocID="{CF1DE053-7C1C-4EE5-B474-E942DD199417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C39B5D16-F299-4F3D-A228-6E8A8B388DB9}" type="pres">
      <dgm:prSet presAssocID="{CF1DE053-7C1C-4EE5-B474-E942DD199417}" presName="negativeSpace" presStyleCnt="0"/>
      <dgm:spPr/>
    </dgm:pt>
    <dgm:pt modelId="{941759CA-5281-4925-A64E-18C9844CC352}" type="pres">
      <dgm:prSet presAssocID="{CF1DE053-7C1C-4EE5-B474-E942DD199417}" presName="childText" presStyleLbl="conFgAcc1" presStyleIdx="5" presStyleCnt="10">
        <dgm:presLayoutVars>
          <dgm:bulletEnabled val="1"/>
        </dgm:presLayoutVars>
      </dgm:prSet>
      <dgm:spPr/>
    </dgm:pt>
    <dgm:pt modelId="{1B8DA670-530F-4A8B-8DA3-51C5E1665660}" type="pres">
      <dgm:prSet presAssocID="{14F9CEBD-A78E-4B0C-BF37-9445F7C3D061}" presName="spaceBetweenRectangles" presStyleCnt="0"/>
      <dgm:spPr/>
    </dgm:pt>
    <dgm:pt modelId="{B1F64FB5-D27A-4CA1-9826-3F67672915A0}" type="pres">
      <dgm:prSet presAssocID="{962C4ED6-1C6C-4D82-93EC-BBD73CA24F37}" presName="parentLin" presStyleCnt="0"/>
      <dgm:spPr/>
    </dgm:pt>
    <dgm:pt modelId="{262ACF76-7658-49BF-9388-D275ED7C9FB1}" type="pres">
      <dgm:prSet presAssocID="{962C4ED6-1C6C-4D82-93EC-BBD73CA24F37}" presName="parentLeftMargin" presStyleLbl="node1" presStyleIdx="5" presStyleCnt="10"/>
      <dgm:spPr/>
    </dgm:pt>
    <dgm:pt modelId="{525515FE-21A1-4917-9259-98545FA8D7CF}" type="pres">
      <dgm:prSet presAssocID="{962C4ED6-1C6C-4D82-93EC-BBD73CA24F37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E3C7F7C6-01BD-47AF-83E0-CC8D949A813B}" type="pres">
      <dgm:prSet presAssocID="{962C4ED6-1C6C-4D82-93EC-BBD73CA24F37}" presName="negativeSpace" presStyleCnt="0"/>
      <dgm:spPr/>
    </dgm:pt>
    <dgm:pt modelId="{4E56CAE3-26EA-48A9-84CF-39B2565E8C2D}" type="pres">
      <dgm:prSet presAssocID="{962C4ED6-1C6C-4D82-93EC-BBD73CA24F37}" presName="childText" presStyleLbl="conFgAcc1" presStyleIdx="6" presStyleCnt="10">
        <dgm:presLayoutVars>
          <dgm:bulletEnabled val="1"/>
        </dgm:presLayoutVars>
      </dgm:prSet>
      <dgm:spPr/>
    </dgm:pt>
    <dgm:pt modelId="{A886D28F-528E-44E5-8953-19F26BFE2117}" type="pres">
      <dgm:prSet presAssocID="{6289BA65-DAD2-48EB-A920-088936C72CF4}" presName="spaceBetweenRectangles" presStyleCnt="0"/>
      <dgm:spPr/>
    </dgm:pt>
    <dgm:pt modelId="{DBCDF65C-28DA-439F-A9E1-9D43ECAD20DF}" type="pres">
      <dgm:prSet presAssocID="{B48109C1-F917-4DB4-9436-77696D9D3925}" presName="parentLin" presStyleCnt="0"/>
      <dgm:spPr/>
    </dgm:pt>
    <dgm:pt modelId="{A1C0C803-6A42-41D0-AFDD-A1488DB4E2CC}" type="pres">
      <dgm:prSet presAssocID="{B48109C1-F917-4DB4-9436-77696D9D3925}" presName="parentLeftMargin" presStyleLbl="node1" presStyleIdx="6" presStyleCnt="10"/>
      <dgm:spPr/>
    </dgm:pt>
    <dgm:pt modelId="{1AF94AAD-3832-430B-849A-490E4370493A}" type="pres">
      <dgm:prSet presAssocID="{B48109C1-F917-4DB4-9436-77696D9D3925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C61E8EA1-FB26-4A36-9EE8-F25E55668441}" type="pres">
      <dgm:prSet presAssocID="{B48109C1-F917-4DB4-9436-77696D9D3925}" presName="negativeSpace" presStyleCnt="0"/>
      <dgm:spPr/>
    </dgm:pt>
    <dgm:pt modelId="{B82CA805-26DE-4095-AF64-B8616F335B0C}" type="pres">
      <dgm:prSet presAssocID="{B48109C1-F917-4DB4-9436-77696D9D3925}" presName="childText" presStyleLbl="conFgAcc1" presStyleIdx="7" presStyleCnt="10">
        <dgm:presLayoutVars>
          <dgm:bulletEnabled val="1"/>
        </dgm:presLayoutVars>
      </dgm:prSet>
      <dgm:spPr/>
    </dgm:pt>
    <dgm:pt modelId="{7D49CB59-8188-4837-B7FE-59784DE22AA0}" type="pres">
      <dgm:prSet presAssocID="{D5CB4336-9DB8-4F4F-AF74-61E52C80A597}" presName="spaceBetweenRectangles" presStyleCnt="0"/>
      <dgm:spPr/>
    </dgm:pt>
    <dgm:pt modelId="{5F969E91-BBB9-4607-A444-6B3FF1DFF996}" type="pres">
      <dgm:prSet presAssocID="{4E822958-7898-4E37-A567-562330F80D86}" presName="parentLin" presStyleCnt="0"/>
      <dgm:spPr/>
    </dgm:pt>
    <dgm:pt modelId="{3622DF9C-E37D-4133-90B4-7E6ABF7418E8}" type="pres">
      <dgm:prSet presAssocID="{4E822958-7898-4E37-A567-562330F80D86}" presName="parentLeftMargin" presStyleLbl="node1" presStyleIdx="7" presStyleCnt="10"/>
      <dgm:spPr/>
    </dgm:pt>
    <dgm:pt modelId="{261F0B3A-8422-4A6D-ABFF-499D6D475BFF}" type="pres">
      <dgm:prSet presAssocID="{4E822958-7898-4E37-A567-562330F80D86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88ABCAA1-F66A-4AF6-9079-B51E0A6C7C4A}" type="pres">
      <dgm:prSet presAssocID="{4E822958-7898-4E37-A567-562330F80D86}" presName="negativeSpace" presStyleCnt="0"/>
      <dgm:spPr/>
    </dgm:pt>
    <dgm:pt modelId="{654DF86D-CDA4-4B66-B675-4530DBCFFD18}" type="pres">
      <dgm:prSet presAssocID="{4E822958-7898-4E37-A567-562330F80D86}" presName="childText" presStyleLbl="conFgAcc1" presStyleIdx="8" presStyleCnt="10">
        <dgm:presLayoutVars>
          <dgm:bulletEnabled val="1"/>
        </dgm:presLayoutVars>
      </dgm:prSet>
      <dgm:spPr/>
    </dgm:pt>
    <dgm:pt modelId="{8EDB496A-5C45-42EC-B2BD-57474A19A8E9}" type="pres">
      <dgm:prSet presAssocID="{04856889-E464-45F7-A149-E415F45DACDB}" presName="spaceBetweenRectangles" presStyleCnt="0"/>
      <dgm:spPr/>
    </dgm:pt>
    <dgm:pt modelId="{3B458C89-FBEE-4A68-B99C-61E60A6EDD21}" type="pres">
      <dgm:prSet presAssocID="{8D7B484F-293F-4D54-95C1-E95C203FE32F}" presName="parentLin" presStyleCnt="0"/>
      <dgm:spPr/>
    </dgm:pt>
    <dgm:pt modelId="{0A73FDA3-F0C8-4E9B-BFBC-35079048497F}" type="pres">
      <dgm:prSet presAssocID="{8D7B484F-293F-4D54-95C1-E95C203FE32F}" presName="parentLeftMargin" presStyleLbl="node1" presStyleIdx="8" presStyleCnt="10"/>
      <dgm:spPr/>
    </dgm:pt>
    <dgm:pt modelId="{B645E3AB-2081-458D-B1DE-C9C12E9AA864}" type="pres">
      <dgm:prSet presAssocID="{8D7B484F-293F-4D54-95C1-E95C203FE32F}" presName="parentText" presStyleLbl="node1" presStyleIdx="9" presStyleCnt="10">
        <dgm:presLayoutVars>
          <dgm:chMax val="0"/>
          <dgm:bulletEnabled val="1"/>
        </dgm:presLayoutVars>
      </dgm:prSet>
      <dgm:spPr/>
    </dgm:pt>
    <dgm:pt modelId="{0889B5D3-B5CD-4FC5-89E1-E5AA4D2A925F}" type="pres">
      <dgm:prSet presAssocID="{8D7B484F-293F-4D54-95C1-E95C203FE32F}" presName="negativeSpace" presStyleCnt="0"/>
      <dgm:spPr/>
    </dgm:pt>
    <dgm:pt modelId="{FB3F9FDD-ED44-4B63-B958-99017CF59021}" type="pres">
      <dgm:prSet presAssocID="{8D7B484F-293F-4D54-95C1-E95C203FE32F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2AEB3E03-3E37-4686-9711-73B06A347761}" type="presOf" srcId="{CF1DE053-7C1C-4EE5-B474-E942DD199417}" destId="{31803F58-E37A-4EBD-B9C8-83B50816457D}" srcOrd="0" destOrd="0" presId="urn:microsoft.com/office/officeart/2005/8/layout/list1"/>
    <dgm:cxn modelId="{7C7BA508-67FF-47B8-A9B9-9DA7C913D6F1}" type="presOf" srcId="{DAAD7809-43B6-4139-86A4-2D18C069275F}" destId="{BFD5899A-98FF-452D-8C23-DCDE4537842D}" srcOrd="1" destOrd="0" presId="urn:microsoft.com/office/officeart/2005/8/layout/list1"/>
    <dgm:cxn modelId="{1CF8B709-3D2A-41E1-9131-9297E35A0C12}" srcId="{351E348E-734C-4928-BDAA-BE902839A5FE}" destId="{962C4ED6-1C6C-4D82-93EC-BBD73CA24F37}" srcOrd="6" destOrd="0" parTransId="{74F27AA3-9BE7-4B93-BFB6-0C04E2988142}" sibTransId="{6289BA65-DAD2-48EB-A920-088936C72CF4}"/>
    <dgm:cxn modelId="{E424D70A-8865-4CEC-9D23-B5E7EFCF9C86}" type="presOf" srcId="{CF1DE053-7C1C-4EE5-B474-E942DD199417}" destId="{F6700A22-AC56-4247-9855-F5C5B8A9757D}" srcOrd="1" destOrd="0" presId="urn:microsoft.com/office/officeart/2005/8/layout/list1"/>
    <dgm:cxn modelId="{9F93BA26-4D79-43C0-A7B8-CAF37E7F775F}" srcId="{351E348E-734C-4928-BDAA-BE902839A5FE}" destId="{033BF997-CEF5-4275-8DBD-1B53CC72D2D9}" srcOrd="3" destOrd="0" parTransId="{7423E261-2060-47A7-980D-8F4B24D0ABE1}" sibTransId="{C3667882-E7EA-4694-A34F-3FFC1DA1CBBE}"/>
    <dgm:cxn modelId="{2E5EFB31-5943-4A6A-82AB-44984E66DDC4}" type="presOf" srcId="{4E822958-7898-4E37-A567-562330F80D86}" destId="{3622DF9C-E37D-4133-90B4-7E6ABF7418E8}" srcOrd="0" destOrd="0" presId="urn:microsoft.com/office/officeart/2005/8/layout/list1"/>
    <dgm:cxn modelId="{37252834-88A8-403C-B463-594534BFB7A9}" srcId="{351E348E-734C-4928-BDAA-BE902839A5FE}" destId="{4E822958-7898-4E37-A567-562330F80D86}" srcOrd="8" destOrd="0" parTransId="{5C46BCF0-FEF0-49B1-AB3D-0DFA1A1980B4}" sibTransId="{04856889-E464-45F7-A149-E415F45DACDB}"/>
    <dgm:cxn modelId="{D30E923E-7074-4868-B22D-DB2F1993A24B}" type="presOf" srcId="{8D7B484F-293F-4D54-95C1-E95C203FE32F}" destId="{0A73FDA3-F0C8-4E9B-BFBC-35079048497F}" srcOrd="0" destOrd="0" presId="urn:microsoft.com/office/officeart/2005/8/layout/list1"/>
    <dgm:cxn modelId="{F9A82B61-3934-42D5-92C0-75FF29A0791C}" srcId="{351E348E-734C-4928-BDAA-BE902839A5FE}" destId="{B48109C1-F917-4DB4-9436-77696D9D3925}" srcOrd="7" destOrd="0" parTransId="{BE59FD16-E8AE-4039-811D-CB0269FB8D58}" sibTransId="{D5CB4336-9DB8-4F4F-AF74-61E52C80A597}"/>
    <dgm:cxn modelId="{C84CA041-9A2B-4CC8-BE6B-D538BAAF99D5}" type="presOf" srcId="{962C4ED6-1C6C-4D82-93EC-BBD73CA24F37}" destId="{525515FE-21A1-4917-9259-98545FA8D7CF}" srcOrd="1" destOrd="0" presId="urn:microsoft.com/office/officeart/2005/8/layout/list1"/>
    <dgm:cxn modelId="{988B2849-8227-45BC-972E-DE8ED0DBF6A7}" type="presOf" srcId="{95EB4137-6BC3-4710-AC75-7D0F8390D474}" destId="{4FC38F1C-7F0D-4D20-B2D9-FF3D86AE01C2}" srcOrd="0" destOrd="0" presId="urn:microsoft.com/office/officeart/2005/8/layout/list1"/>
    <dgm:cxn modelId="{CC24CE50-8D0A-4758-B82F-A670D38601E4}" type="presOf" srcId="{033BF997-CEF5-4275-8DBD-1B53CC72D2D9}" destId="{20B3FDF2-085D-4792-9F69-DAA6544431A9}" srcOrd="1" destOrd="0" presId="urn:microsoft.com/office/officeart/2005/8/layout/list1"/>
    <dgm:cxn modelId="{C2C13A51-FA2A-4C3B-B0BE-B4F5FCEBE359}" srcId="{351E348E-734C-4928-BDAA-BE902839A5FE}" destId="{B1FF3A2D-07F4-430F-8DA8-7190907FD396}" srcOrd="0" destOrd="0" parTransId="{AF67D3B8-36EB-4637-8FC9-5EAA00FF8107}" sibTransId="{503EC25F-051C-4499-B589-76389DBA4AD7}"/>
    <dgm:cxn modelId="{A2925A51-8BFD-4ACC-B810-A9C02114FC8F}" type="presOf" srcId="{DAAD7809-43B6-4139-86A4-2D18C069275F}" destId="{AC2401CC-DB2A-4BFB-AA45-D34CBAA4EBAF}" srcOrd="0" destOrd="0" presId="urn:microsoft.com/office/officeart/2005/8/layout/list1"/>
    <dgm:cxn modelId="{5B641775-0122-4B68-9AFE-340106FB2F80}" srcId="{351E348E-734C-4928-BDAA-BE902839A5FE}" destId="{CF1DE053-7C1C-4EE5-B474-E942DD199417}" srcOrd="5" destOrd="0" parTransId="{556A9AFD-7522-4F06-8CBA-857436939C56}" sibTransId="{14F9CEBD-A78E-4B0C-BF37-9445F7C3D061}"/>
    <dgm:cxn modelId="{0A6BCF57-DF5E-4023-98ED-1ED08BDD0662}" type="presOf" srcId="{8D7B484F-293F-4D54-95C1-E95C203FE32F}" destId="{B645E3AB-2081-458D-B1DE-C9C12E9AA864}" srcOrd="1" destOrd="0" presId="urn:microsoft.com/office/officeart/2005/8/layout/list1"/>
    <dgm:cxn modelId="{7917CB7E-7C95-4253-B31E-71DA3B684E4B}" srcId="{351E348E-734C-4928-BDAA-BE902839A5FE}" destId="{DAAD7809-43B6-4139-86A4-2D18C069275F}" srcOrd="1" destOrd="0" parTransId="{351E08DA-D874-463C-AF48-D546BB9A794F}" sibTransId="{A57A3461-0497-46B4-9750-F2202A86CB29}"/>
    <dgm:cxn modelId="{707EAF8D-5105-432B-BF97-DCBA477CE9A9}" type="presOf" srcId="{962C4ED6-1C6C-4D82-93EC-BBD73CA24F37}" destId="{262ACF76-7658-49BF-9388-D275ED7C9FB1}" srcOrd="0" destOrd="0" presId="urn:microsoft.com/office/officeart/2005/8/layout/list1"/>
    <dgm:cxn modelId="{B491E48D-5213-4A47-9771-614DBAE4FEDD}" type="presOf" srcId="{351E348E-734C-4928-BDAA-BE902839A5FE}" destId="{8B4C5D70-51D5-4ECD-AC36-F9AB15B8C929}" srcOrd="0" destOrd="0" presId="urn:microsoft.com/office/officeart/2005/8/layout/list1"/>
    <dgm:cxn modelId="{792086B6-7BC6-4B67-A561-5F6E30B513A5}" type="presOf" srcId="{4E822958-7898-4E37-A567-562330F80D86}" destId="{261F0B3A-8422-4A6D-ABFF-499D6D475BFF}" srcOrd="1" destOrd="0" presId="urn:microsoft.com/office/officeart/2005/8/layout/list1"/>
    <dgm:cxn modelId="{BCDECBCD-9D3E-4564-94A4-F1F0A16DB080}" srcId="{351E348E-734C-4928-BDAA-BE902839A5FE}" destId="{2AAC00CB-849C-4CBE-A809-45B5637E09A5}" srcOrd="2" destOrd="0" parTransId="{DB9146D1-48A2-41D4-BAEB-F80EECCA8050}" sibTransId="{5A2ADA55-0A0B-46BC-9E15-DBC1225332D4}"/>
    <dgm:cxn modelId="{3C0A69D1-9101-48D1-B45B-45F6B33B3BA7}" type="presOf" srcId="{B48109C1-F917-4DB4-9436-77696D9D3925}" destId="{1AF94AAD-3832-430B-849A-490E4370493A}" srcOrd="1" destOrd="0" presId="urn:microsoft.com/office/officeart/2005/8/layout/list1"/>
    <dgm:cxn modelId="{B88082D3-CF08-43E0-94AE-5696F4291D7A}" type="presOf" srcId="{B1FF3A2D-07F4-430F-8DA8-7190907FD396}" destId="{4E548ED7-3BFA-47B7-BDEF-D69690EE5D7F}" srcOrd="0" destOrd="0" presId="urn:microsoft.com/office/officeart/2005/8/layout/list1"/>
    <dgm:cxn modelId="{8ECCF3DC-B3AE-47A7-89AC-0B5E46A5B0E5}" type="presOf" srcId="{95EB4137-6BC3-4710-AC75-7D0F8390D474}" destId="{101FD0ED-E245-4646-81DB-CFEAA2CBFA1E}" srcOrd="1" destOrd="0" presId="urn:microsoft.com/office/officeart/2005/8/layout/list1"/>
    <dgm:cxn modelId="{F20A5BDD-5580-4535-B473-EBE055E06841}" type="presOf" srcId="{2AAC00CB-849C-4CBE-A809-45B5637E09A5}" destId="{A003A7C6-B586-456B-9FB5-752458AFB788}" srcOrd="0" destOrd="0" presId="urn:microsoft.com/office/officeart/2005/8/layout/list1"/>
    <dgm:cxn modelId="{825D8FE5-D069-4767-8AB3-79AE6331B31F}" srcId="{351E348E-734C-4928-BDAA-BE902839A5FE}" destId="{95EB4137-6BC3-4710-AC75-7D0F8390D474}" srcOrd="4" destOrd="0" parTransId="{18AAE316-9121-4ED1-89B7-50082B954EE6}" sibTransId="{4465CB8A-2C8D-480F-B2E5-AA6FC04B3A74}"/>
    <dgm:cxn modelId="{DE2110ED-FEF8-47FD-B15C-C8ADFD1720A2}" type="presOf" srcId="{2AAC00CB-849C-4CBE-A809-45B5637E09A5}" destId="{1763FF17-3328-4EDB-9C9D-D89EED487B7D}" srcOrd="1" destOrd="0" presId="urn:microsoft.com/office/officeart/2005/8/layout/list1"/>
    <dgm:cxn modelId="{25A482EE-5ABC-4BF7-8DDB-62E2CA205F86}" srcId="{351E348E-734C-4928-BDAA-BE902839A5FE}" destId="{8D7B484F-293F-4D54-95C1-E95C203FE32F}" srcOrd="9" destOrd="0" parTransId="{129368BA-88F2-4AA7-BB06-BC1B73B778C8}" sibTransId="{4F83C155-5DCA-4EF2-8B23-0B1F28E08E46}"/>
    <dgm:cxn modelId="{743700EF-9EB0-4AD7-AF66-8DEB55E88C85}" type="presOf" srcId="{B1FF3A2D-07F4-430F-8DA8-7190907FD396}" destId="{22B5B7CF-17E0-420E-8099-600D487856FA}" srcOrd="1" destOrd="0" presId="urn:microsoft.com/office/officeart/2005/8/layout/list1"/>
    <dgm:cxn modelId="{4C338DF6-852B-4F33-96B9-AC996338805D}" type="presOf" srcId="{033BF997-CEF5-4275-8DBD-1B53CC72D2D9}" destId="{93336393-82A5-41BE-9465-B4FE62107715}" srcOrd="0" destOrd="0" presId="urn:microsoft.com/office/officeart/2005/8/layout/list1"/>
    <dgm:cxn modelId="{157BCDF7-1279-42C2-85F4-EF394541D71E}" type="presOf" srcId="{B48109C1-F917-4DB4-9436-77696D9D3925}" destId="{A1C0C803-6A42-41D0-AFDD-A1488DB4E2CC}" srcOrd="0" destOrd="0" presId="urn:microsoft.com/office/officeart/2005/8/layout/list1"/>
    <dgm:cxn modelId="{993CFA5C-44B6-405B-85BE-D00E5DC892EB}" type="presParOf" srcId="{8B4C5D70-51D5-4ECD-AC36-F9AB15B8C929}" destId="{B774AC7C-FB1C-4E53-BEB4-FEAB7E6F2F7F}" srcOrd="0" destOrd="0" presId="urn:microsoft.com/office/officeart/2005/8/layout/list1"/>
    <dgm:cxn modelId="{904ABAAC-8F9B-494E-97C7-17D63D486C81}" type="presParOf" srcId="{B774AC7C-FB1C-4E53-BEB4-FEAB7E6F2F7F}" destId="{4E548ED7-3BFA-47B7-BDEF-D69690EE5D7F}" srcOrd="0" destOrd="0" presId="urn:microsoft.com/office/officeart/2005/8/layout/list1"/>
    <dgm:cxn modelId="{41A6529E-EB2A-4874-A6EB-78E837D817C5}" type="presParOf" srcId="{B774AC7C-FB1C-4E53-BEB4-FEAB7E6F2F7F}" destId="{22B5B7CF-17E0-420E-8099-600D487856FA}" srcOrd="1" destOrd="0" presId="urn:microsoft.com/office/officeart/2005/8/layout/list1"/>
    <dgm:cxn modelId="{52CC1217-2807-4FFE-B446-860517B76CFB}" type="presParOf" srcId="{8B4C5D70-51D5-4ECD-AC36-F9AB15B8C929}" destId="{85E7052F-A254-4F2C-87D4-0497A51DCB0C}" srcOrd="1" destOrd="0" presId="urn:microsoft.com/office/officeart/2005/8/layout/list1"/>
    <dgm:cxn modelId="{B7DA2290-ECE6-4B59-BD8C-342F4F731B7E}" type="presParOf" srcId="{8B4C5D70-51D5-4ECD-AC36-F9AB15B8C929}" destId="{ADBFF44D-68B4-463A-BF71-42C3E066CCFC}" srcOrd="2" destOrd="0" presId="urn:microsoft.com/office/officeart/2005/8/layout/list1"/>
    <dgm:cxn modelId="{B2F923B1-9904-4969-9A55-6FDFFD95FFF4}" type="presParOf" srcId="{8B4C5D70-51D5-4ECD-AC36-F9AB15B8C929}" destId="{DA588595-0F02-459C-890B-43510A219158}" srcOrd="3" destOrd="0" presId="urn:microsoft.com/office/officeart/2005/8/layout/list1"/>
    <dgm:cxn modelId="{C5BEA55D-6D89-4711-A5B4-3386654B25E1}" type="presParOf" srcId="{8B4C5D70-51D5-4ECD-AC36-F9AB15B8C929}" destId="{7B98CD5D-583F-4B81-8690-0EBBC46A60B2}" srcOrd="4" destOrd="0" presId="urn:microsoft.com/office/officeart/2005/8/layout/list1"/>
    <dgm:cxn modelId="{5B90A283-7BA5-4CCE-B813-10BAAB814B44}" type="presParOf" srcId="{7B98CD5D-583F-4B81-8690-0EBBC46A60B2}" destId="{AC2401CC-DB2A-4BFB-AA45-D34CBAA4EBAF}" srcOrd="0" destOrd="0" presId="urn:microsoft.com/office/officeart/2005/8/layout/list1"/>
    <dgm:cxn modelId="{DAFB0C26-6250-4157-901B-84E5BC358E0C}" type="presParOf" srcId="{7B98CD5D-583F-4B81-8690-0EBBC46A60B2}" destId="{BFD5899A-98FF-452D-8C23-DCDE4537842D}" srcOrd="1" destOrd="0" presId="urn:microsoft.com/office/officeart/2005/8/layout/list1"/>
    <dgm:cxn modelId="{A3B7AB88-CA41-4978-8654-985336F43D2B}" type="presParOf" srcId="{8B4C5D70-51D5-4ECD-AC36-F9AB15B8C929}" destId="{CC7DC8FD-581D-4D4D-B24F-ED0CCA5C2727}" srcOrd="5" destOrd="0" presId="urn:microsoft.com/office/officeart/2005/8/layout/list1"/>
    <dgm:cxn modelId="{D1930B1B-12DB-46CD-B2F2-0BAF7C83C44C}" type="presParOf" srcId="{8B4C5D70-51D5-4ECD-AC36-F9AB15B8C929}" destId="{551F6ACA-3490-4145-8897-CABB6617C6BE}" srcOrd="6" destOrd="0" presId="urn:microsoft.com/office/officeart/2005/8/layout/list1"/>
    <dgm:cxn modelId="{80A6475A-75AC-4EFB-B3D3-A93F80913237}" type="presParOf" srcId="{8B4C5D70-51D5-4ECD-AC36-F9AB15B8C929}" destId="{E4D97C92-6267-4920-A18D-7F4AA3849F55}" srcOrd="7" destOrd="0" presId="urn:microsoft.com/office/officeart/2005/8/layout/list1"/>
    <dgm:cxn modelId="{FC4B26E6-8F33-44DB-B736-8A6354E29CEC}" type="presParOf" srcId="{8B4C5D70-51D5-4ECD-AC36-F9AB15B8C929}" destId="{491B1C73-905E-4C56-B973-BC7F03BDCD54}" srcOrd="8" destOrd="0" presId="urn:microsoft.com/office/officeart/2005/8/layout/list1"/>
    <dgm:cxn modelId="{3B9978E4-0781-4040-AED0-5189D323F242}" type="presParOf" srcId="{491B1C73-905E-4C56-B973-BC7F03BDCD54}" destId="{A003A7C6-B586-456B-9FB5-752458AFB788}" srcOrd="0" destOrd="0" presId="urn:microsoft.com/office/officeart/2005/8/layout/list1"/>
    <dgm:cxn modelId="{890E767F-865C-48CE-9F7B-AEB01F23F3D1}" type="presParOf" srcId="{491B1C73-905E-4C56-B973-BC7F03BDCD54}" destId="{1763FF17-3328-4EDB-9C9D-D89EED487B7D}" srcOrd="1" destOrd="0" presId="urn:microsoft.com/office/officeart/2005/8/layout/list1"/>
    <dgm:cxn modelId="{6CD38B1A-000D-464E-979B-C9A0709860AF}" type="presParOf" srcId="{8B4C5D70-51D5-4ECD-AC36-F9AB15B8C929}" destId="{19056082-AC55-4291-8B35-23181AFA9001}" srcOrd="9" destOrd="0" presId="urn:microsoft.com/office/officeart/2005/8/layout/list1"/>
    <dgm:cxn modelId="{5EC04914-8CEC-40B2-A428-3788F977D2AD}" type="presParOf" srcId="{8B4C5D70-51D5-4ECD-AC36-F9AB15B8C929}" destId="{67415917-9316-4B08-8FC4-8CDED59E468D}" srcOrd="10" destOrd="0" presId="urn:microsoft.com/office/officeart/2005/8/layout/list1"/>
    <dgm:cxn modelId="{A68086FF-9476-4EA2-A7DB-94AB80E9E356}" type="presParOf" srcId="{8B4C5D70-51D5-4ECD-AC36-F9AB15B8C929}" destId="{C618AFA2-1DB6-405A-8EDB-7DBE244BAD8C}" srcOrd="11" destOrd="0" presId="urn:microsoft.com/office/officeart/2005/8/layout/list1"/>
    <dgm:cxn modelId="{543FBEA9-86D0-40F5-B603-142FE9E3935A}" type="presParOf" srcId="{8B4C5D70-51D5-4ECD-AC36-F9AB15B8C929}" destId="{57987BF9-3B97-4AD8-B9A0-750966D4F61E}" srcOrd="12" destOrd="0" presId="urn:microsoft.com/office/officeart/2005/8/layout/list1"/>
    <dgm:cxn modelId="{B4973F63-BD4C-4EB2-8318-A022054A3946}" type="presParOf" srcId="{57987BF9-3B97-4AD8-B9A0-750966D4F61E}" destId="{93336393-82A5-41BE-9465-B4FE62107715}" srcOrd="0" destOrd="0" presId="urn:microsoft.com/office/officeart/2005/8/layout/list1"/>
    <dgm:cxn modelId="{D7109ABE-471F-4A31-BE12-6CFF8C06C453}" type="presParOf" srcId="{57987BF9-3B97-4AD8-B9A0-750966D4F61E}" destId="{20B3FDF2-085D-4792-9F69-DAA6544431A9}" srcOrd="1" destOrd="0" presId="urn:microsoft.com/office/officeart/2005/8/layout/list1"/>
    <dgm:cxn modelId="{77809197-2AAD-4C22-8422-628754E0CECF}" type="presParOf" srcId="{8B4C5D70-51D5-4ECD-AC36-F9AB15B8C929}" destId="{BB658708-CA42-407A-B38D-69DF936A294A}" srcOrd="13" destOrd="0" presId="urn:microsoft.com/office/officeart/2005/8/layout/list1"/>
    <dgm:cxn modelId="{0FB3FC22-8187-42ED-A68E-BBF94A46D191}" type="presParOf" srcId="{8B4C5D70-51D5-4ECD-AC36-F9AB15B8C929}" destId="{D5C721A3-C7CB-4512-913E-2584BE2795F5}" srcOrd="14" destOrd="0" presId="urn:microsoft.com/office/officeart/2005/8/layout/list1"/>
    <dgm:cxn modelId="{3C05A1FA-D755-41D3-B83C-A10D37C9E346}" type="presParOf" srcId="{8B4C5D70-51D5-4ECD-AC36-F9AB15B8C929}" destId="{096E0DE2-4431-43C4-B54B-B4FDD95B975C}" srcOrd="15" destOrd="0" presId="urn:microsoft.com/office/officeart/2005/8/layout/list1"/>
    <dgm:cxn modelId="{A0241920-9A0D-47A8-94ED-7CCBC355ABC4}" type="presParOf" srcId="{8B4C5D70-51D5-4ECD-AC36-F9AB15B8C929}" destId="{5659ADDA-1442-41B3-ADD2-18F98D282834}" srcOrd="16" destOrd="0" presId="urn:microsoft.com/office/officeart/2005/8/layout/list1"/>
    <dgm:cxn modelId="{61D6CC3F-03E9-46F4-8694-D33C69171669}" type="presParOf" srcId="{5659ADDA-1442-41B3-ADD2-18F98D282834}" destId="{4FC38F1C-7F0D-4D20-B2D9-FF3D86AE01C2}" srcOrd="0" destOrd="0" presId="urn:microsoft.com/office/officeart/2005/8/layout/list1"/>
    <dgm:cxn modelId="{0DBA712F-4C80-44F1-853D-C53400275ECB}" type="presParOf" srcId="{5659ADDA-1442-41B3-ADD2-18F98D282834}" destId="{101FD0ED-E245-4646-81DB-CFEAA2CBFA1E}" srcOrd="1" destOrd="0" presId="urn:microsoft.com/office/officeart/2005/8/layout/list1"/>
    <dgm:cxn modelId="{BDB555DC-8433-443E-B826-752203C94B1A}" type="presParOf" srcId="{8B4C5D70-51D5-4ECD-AC36-F9AB15B8C929}" destId="{752470A9-B055-42ED-AB8A-E81D77983552}" srcOrd="17" destOrd="0" presId="urn:microsoft.com/office/officeart/2005/8/layout/list1"/>
    <dgm:cxn modelId="{A56DD1D2-F8CD-4BB3-A411-FDD1959456F2}" type="presParOf" srcId="{8B4C5D70-51D5-4ECD-AC36-F9AB15B8C929}" destId="{D8A24D79-9906-4C75-9EDD-C8EDC0470B1E}" srcOrd="18" destOrd="0" presId="urn:microsoft.com/office/officeart/2005/8/layout/list1"/>
    <dgm:cxn modelId="{F5F1D4B7-D846-448E-949D-317AB4750183}" type="presParOf" srcId="{8B4C5D70-51D5-4ECD-AC36-F9AB15B8C929}" destId="{37A79A41-4EF4-4F2D-BF4B-E7A009F3178D}" srcOrd="19" destOrd="0" presId="urn:microsoft.com/office/officeart/2005/8/layout/list1"/>
    <dgm:cxn modelId="{82F43EEF-8731-422B-B7F7-DA593DBAFE1E}" type="presParOf" srcId="{8B4C5D70-51D5-4ECD-AC36-F9AB15B8C929}" destId="{A28334AC-C180-45E2-86F0-B63208DDC560}" srcOrd="20" destOrd="0" presId="urn:microsoft.com/office/officeart/2005/8/layout/list1"/>
    <dgm:cxn modelId="{5C632C11-DBBF-46A4-A043-C687B0E11561}" type="presParOf" srcId="{A28334AC-C180-45E2-86F0-B63208DDC560}" destId="{31803F58-E37A-4EBD-B9C8-83B50816457D}" srcOrd="0" destOrd="0" presId="urn:microsoft.com/office/officeart/2005/8/layout/list1"/>
    <dgm:cxn modelId="{473DC83B-2C7E-4A77-B3DC-994FEFCF0ECF}" type="presParOf" srcId="{A28334AC-C180-45E2-86F0-B63208DDC560}" destId="{F6700A22-AC56-4247-9855-F5C5B8A9757D}" srcOrd="1" destOrd="0" presId="urn:microsoft.com/office/officeart/2005/8/layout/list1"/>
    <dgm:cxn modelId="{7E1C88D9-FB60-45EA-B490-D3CBE92F591A}" type="presParOf" srcId="{8B4C5D70-51D5-4ECD-AC36-F9AB15B8C929}" destId="{C39B5D16-F299-4F3D-A228-6E8A8B388DB9}" srcOrd="21" destOrd="0" presId="urn:microsoft.com/office/officeart/2005/8/layout/list1"/>
    <dgm:cxn modelId="{07005672-BB84-4770-BACD-3CFC750B8833}" type="presParOf" srcId="{8B4C5D70-51D5-4ECD-AC36-F9AB15B8C929}" destId="{941759CA-5281-4925-A64E-18C9844CC352}" srcOrd="22" destOrd="0" presId="urn:microsoft.com/office/officeart/2005/8/layout/list1"/>
    <dgm:cxn modelId="{C40BA3B1-B336-4FBF-871E-8E15FA18467F}" type="presParOf" srcId="{8B4C5D70-51D5-4ECD-AC36-F9AB15B8C929}" destId="{1B8DA670-530F-4A8B-8DA3-51C5E1665660}" srcOrd="23" destOrd="0" presId="urn:microsoft.com/office/officeart/2005/8/layout/list1"/>
    <dgm:cxn modelId="{E7D1BAAF-2D65-48A1-93FA-DCB5691D9DC4}" type="presParOf" srcId="{8B4C5D70-51D5-4ECD-AC36-F9AB15B8C929}" destId="{B1F64FB5-D27A-4CA1-9826-3F67672915A0}" srcOrd="24" destOrd="0" presId="urn:microsoft.com/office/officeart/2005/8/layout/list1"/>
    <dgm:cxn modelId="{1E07C769-1161-4823-99CC-CD61AD9147B8}" type="presParOf" srcId="{B1F64FB5-D27A-4CA1-9826-3F67672915A0}" destId="{262ACF76-7658-49BF-9388-D275ED7C9FB1}" srcOrd="0" destOrd="0" presId="urn:microsoft.com/office/officeart/2005/8/layout/list1"/>
    <dgm:cxn modelId="{446B0DB2-C4E0-4937-8F79-710C994614AB}" type="presParOf" srcId="{B1F64FB5-D27A-4CA1-9826-3F67672915A0}" destId="{525515FE-21A1-4917-9259-98545FA8D7CF}" srcOrd="1" destOrd="0" presId="urn:microsoft.com/office/officeart/2005/8/layout/list1"/>
    <dgm:cxn modelId="{A171F2B9-849F-46C6-8E2C-D85442415C31}" type="presParOf" srcId="{8B4C5D70-51D5-4ECD-AC36-F9AB15B8C929}" destId="{E3C7F7C6-01BD-47AF-83E0-CC8D949A813B}" srcOrd="25" destOrd="0" presId="urn:microsoft.com/office/officeart/2005/8/layout/list1"/>
    <dgm:cxn modelId="{CC9A933B-6AD8-4FF0-AEA1-BB56D18912D0}" type="presParOf" srcId="{8B4C5D70-51D5-4ECD-AC36-F9AB15B8C929}" destId="{4E56CAE3-26EA-48A9-84CF-39B2565E8C2D}" srcOrd="26" destOrd="0" presId="urn:microsoft.com/office/officeart/2005/8/layout/list1"/>
    <dgm:cxn modelId="{6EC1DB36-493D-4CAD-9BAA-A404821B6DC9}" type="presParOf" srcId="{8B4C5D70-51D5-4ECD-AC36-F9AB15B8C929}" destId="{A886D28F-528E-44E5-8953-19F26BFE2117}" srcOrd="27" destOrd="0" presId="urn:microsoft.com/office/officeart/2005/8/layout/list1"/>
    <dgm:cxn modelId="{21A6A05A-937A-4467-BE35-A2302F0DFCF7}" type="presParOf" srcId="{8B4C5D70-51D5-4ECD-AC36-F9AB15B8C929}" destId="{DBCDF65C-28DA-439F-A9E1-9D43ECAD20DF}" srcOrd="28" destOrd="0" presId="urn:microsoft.com/office/officeart/2005/8/layout/list1"/>
    <dgm:cxn modelId="{B93E4CDF-667F-4DC9-A6B4-61469A421A38}" type="presParOf" srcId="{DBCDF65C-28DA-439F-A9E1-9D43ECAD20DF}" destId="{A1C0C803-6A42-41D0-AFDD-A1488DB4E2CC}" srcOrd="0" destOrd="0" presId="urn:microsoft.com/office/officeart/2005/8/layout/list1"/>
    <dgm:cxn modelId="{0C985FA0-658E-4787-94C3-9E8E3CE8D4D0}" type="presParOf" srcId="{DBCDF65C-28DA-439F-A9E1-9D43ECAD20DF}" destId="{1AF94AAD-3832-430B-849A-490E4370493A}" srcOrd="1" destOrd="0" presId="urn:microsoft.com/office/officeart/2005/8/layout/list1"/>
    <dgm:cxn modelId="{6D846199-DEB7-4D95-A520-63E6CD2593E8}" type="presParOf" srcId="{8B4C5D70-51D5-4ECD-AC36-F9AB15B8C929}" destId="{C61E8EA1-FB26-4A36-9EE8-F25E55668441}" srcOrd="29" destOrd="0" presId="urn:microsoft.com/office/officeart/2005/8/layout/list1"/>
    <dgm:cxn modelId="{FAB8E463-3BE1-4B12-9EC8-005E8EA3045D}" type="presParOf" srcId="{8B4C5D70-51D5-4ECD-AC36-F9AB15B8C929}" destId="{B82CA805-26DE-4095-AF64-B8616F335B0C}" srcOrd="30" destOrd="0" presId="urn:microsoft.com/office/officeart/2005/8/layout/list1"/>
    <dgm:cxn modelId="{6A06F957-A3BF-4D30-9448-D5900DD9B801}" type="presParOf" srcId="{8B4C5D70-51D5-4ECD-AC36-F9AB15B8C929}" destId="{7D49CB59-8188-4837-B7FE-59784DE22AA0}" srcOrd="31" destOrd="0" presId="urn:microsoft.com/office/officeart/2005/8/layout/list1"/>
    <dgm:cxn modelId="{E9460ED9-C998-43EE-B52C-2ADCBB70BFC7}" type="presParOf" srcId="{8B4C5D70-51D5-4ECD-AC36-F9AB15B8C929}" destId="{5F969E91-BBB9-4607-A444-6B3FF1DFF996}" srcOrd="32" destOrd="0" presId="urn:microsoft.com/office/officeart/2005/8/layout/list1"/>
    <dgm:cxn modelId="{79270A11-13FC-47FF-9C4C-48B101D735EB}" type="presParOf" srcId="{5F969E91-BBB9-4607-A444-6B3FF1DFF996}" destId="{3622DF9C-E37D-4133-90B4-7E6ABF7418E8}" srcOrd="0" destOrd="0" presId="urn:microsoft.com/office/officeart/2005/8/layout/list1"/>
    <dgm:cxn modelId="{9B994D04-5583-4A64-B25B-B94B93DED548}" type="presParOf" srcId="{5F969E91-BBB9-4607-A444-6B3FF1DFF996}" destId="{261F0B3A-8422-4A6D-ABFF-499D6D475BFF}" srcOrd="1" destOrd="0" presId="urn:microsoft.com/office/officeart/2005/8/layout/list1"/>
    <dgm:cxn modelId="{8DBB373C-0B20-4B63-8963-0B1ACC8DD588}" type="presParOf" srcId="{8B4C5D70-51D5-4ECD-AC36-F9AB15B8C929}" destId="{88ABCAA1-F66A-4AF6-9079-B51E0A6C7C4A}" srcOrd="33" destOrd="0" presId="urn:microsoft.com/office/officeart/2005/8/layout/list1"/>
    <dgm:cxn modelId="{B022143F-C706-44B0-97DD-D9E053C57F16}" type="presParOf" srcId="{8B4C5D70-51D5-4ECD-AC36-F9AB15B8C929}" destId="{654DF86D-CDA4-4B66-B675-4530DBCFFD18}" srcOrd="34" destOrd="0" presId="urn:microsoft.com/office/officeart/2005/8/layout/list1"/>
    <dgm:cxn modelId="{D4F45585-4B9E-4D29-8BF1-FB9EA05ADF00}" type="presParOf" srcId="{8B4C5D70-51D5-4ECD-AC36-F9AB15B8C929}" destId="{8EDB496A-5C45-42EC-B2BD-57474A19A8E9}" srcOrd="35" destOrd="0" presId="urn:microsoft.com/office/officeart/2005/8/layout/list1"/>
    <dgm:cxn modelId="{8F280268-3223-43AE-8A9C-7B39663BC5DF}" type="presParOf" srcId="{8B4C5D70-51D5-4ECD-AC36-F9AB15B8C929}" destId="{3B458C89-FBEE-4A68-B99C-61E60A6EDD21}" srcOrd="36" destOrd="0" presId="urn:microsoft.com/office/officeart/2005/8/layout/list1"/>
    <dgm:cxn modelId="{87FC5A63-6CA8-4BAC-9287-275E613FBF2A}" type="presParOf" srcId="{3B458C89-FBEE-4A68-B99C-61E60A6EDD21}" destId="{0A73FDA3-F0C8-4E9B-BFBC-35079048497F}" srcOrd="0" destOrd="0" presId="urn:microsoft.com/office/officeart/2005/8/layout/list1"/>
    <dgm:cxn modelId="{9A9B0840-9B03-4B6E-B335-18E9796A3C30}" type="presParOf" srcId="{3B458C89-FBEE-4A68-B99C-61E60A6EDD21}" destId="{B645E3AB-2081-458D-B1DE-C9C12E9AA864}" srcOrd="1" destOrd="0" presId="urn:microsoft.com/office/officeart/2005/8/layout/list1"/>
    <dgm:cxn modelId="{132F6C74-98E7-4034-88F0-9540D74364BF}" type="presParOf" srcId="{8B4C5D70-51D5-4ECD-AC36-F9AB15B8C929}" destId="{0889B5D3-B5CD-4FC5-89E1-E5AA4D2A925F}" srcOrd="37" destOrd="0" presId="urn:microsoft.com/office/officeart/2005/8/layout/list1"/>
    <dgm:cxn modelId="{A242B000-D63A-4905-B2E4-48C57FA0E688}" type="presParOf" srcId="{8B4C5D70-51D5-4ECD-AC36-F9AB15B8C929}" destId="{FB3F9FDD-ED44-4B63-B958-99017CF59021}" srcOrd="3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A1C82E-B4CF-42E5-853C-70E96184E140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D8BAAFD-BE4D-4361-8040-A1FFF52FF21A}">
      <dgm:prSet/>
      <dgm:spPr/>
      <dgm:t>
        <a:bodyPr/>
        <a:lstStyle/>
        <a:p>
          <a:r>
            <a:rPr lang="es-ES" dirty="0"/>
            <a:t>- JCCM -                 CONSEJERIA DE BIENESTAR SOCIAL</a:t>
          </a:r>
          <a:endParaRPr lang="en-US" dirty="0"/>
        </a:p>
      </dgm:t>
    </dgm:pt>
    <dgm:pt modelId="{9072BEC6-183C-4773-8470-C18827B19251}" type="parTrans" cxnId="{912B9F8F-4056-48D6-B4EF-3E9C6E795E0D}">
      <dgm:prSet/>
      <dgm:spPr/>
      <dgm:t>
        <a:bodyPr/>
        <a:lstStyle/>
        <a:p>
          <a:endParaRPr lang="en-US"/>
        </a:p>
      </dgm:t>
    </dgm:pt>
    <dgm:pt modelId="{96D47537-B875-4F35-9A35-91724D1717A4}" type="sibTrans" cxnId="{912B9F8F-4056-48D6-B4EF-3E9C6E795E0D}">
      <dgm:prSet/>
      <dgm:spPr/>
      <dgm:t>
        <a:bodyPr/>
        <a:lstStyle/>
        <a:p>
          <a:endParaRPr lang="en-US"/>
        </a:p>
      </dgm:t>
    </dgm:pt>
    <dgm:pt modelId="{17DC1B06-D05E-4015-B8C1-6C62AD47D364}">
      <dgm:prSet/>
      <dgm:spPr/>
      <dgm:t>
        <a:bodyPr/>
        <a:lstStyle/>
        <a:p>
          <a:r>
            <a:rPr lang="es-ES" dirty="0"/>
            <a:t>VICECONSEJERIA DEPENDENCIA</a:t>
          </a:r>
          <a:endParaRPr lang="en-US" dirty="0"/>
        </a:p>
      </dgm:t>
    </dgm:pt>
    <dgm:pt modelId="{04E66A6F-F880-426A-A1E6-A2BD8F035F38}" type="parTrans" cxnId="{E0F208F7-B819-45DC-B662-6CDDABEC78AC}">
      <dgm:prSet/>
      <dgm:spPr/>
      <dgm:t>
        <a:bodyPr/>
        <a:lstStyle/>
        <a:p>
          <a:endParaRPr lang="en-US"/>
        </a:p>
      </dgm:t>
    </dgm:pt>
    <dgm:pt modelId="{D32EF748-3B46-4BFE-AB88-CE9E592B6BF8}" type="sibTrans" cxnId="{E0F208F7-B819-45DC-B662-6CDDABEC78AC}">
      <dgm:prSet/>
      <dgm:spPr/>
      <dgm:t>
        <a:bodyPr/>
        <a:lstStyle/>
        <a:p>
          <a:endParaRPr lang="en-US"/>
        </a:p>
      </dgm:t>
    </dgm:pt>
    <dgm:pt modelId="{21F7F6E6-98F4-44AD-B56A-B9C059587396}">
      <dgm:prSet/>
      <dgm:spPr/>
      <dgm:t>
        <a:bodyPr/>
        <a:lstStyle/>
        <a:p>
          <a:pPr>
            <a:buFont typeface="+mj-lt"/>
            <a:buAutoNum type="arabicPeriod"/>
          </a:pPr>
          <a:r>
            <a:rPr lang="es-ES" dirty="0"/>
            <a:t>Prevención de la Dependencia y Promoción de la Autonomía Personal.</a:t>
          </a:r>
          <a:endParaRPr lang="en-US" dirty="0"/>
        </a:p>
      </dgm:t>
    </dgm:pt>
    <dgm:pt modelId="{362C669D-220C-4DCB-BFEC-6D500BA7BAE1}" type="parTrans" cxnId="{9CF90E9B-ACB3-417F-BCA8-8DE5CAABADD2}">
      <dgm:prSet/>
      <dgm:spPr/>
      <dgm:t>
        <a:bodyPr/>
        <a:lstStyle/>
        <a:p>
          <a:endParaRPr lang="en-US"/>
        </a:p>
      </dgm:t>
    </dgm:pt>
    <dgm:pt modelId="{510F7337-1FD0-4AD0-A3F1-492F1B90FD39}" type="sibTrans" cxnId="{9CF90E9B-ACB3-417F-BCA8-8DE5CAABADD2}">
      <dgm:prSet/>
      <dgm:spPr/>
      <dgm:t>
        <a:bodyPr/>
        <a:lstStyle/>
        <a:p>
          <a:endParaRPr lang="en-US"/>
        </a:p>
      </dgm:t>
    </dgm:pt>
    <dgm:pt modelId="{8502EC38-DA7A-4BE8-8699-0441F56488FB}">
      <dgm:prSet/>
      <dgm:spPr/>
      <dgm:t>
        <a:bodyPr/>
        <a:lstStyle/>
        <a:p>
          <a:r>
            <a:rPr lang="es-ES" dirty="0"/>
            <a:t>DG MAYORES</a:t>
          </a:r>
          <a:endParaRPr lang="en-US" dirty="0"/>
        </a:p>
      </dgm:t>
    </dgm:pt>
    <dgm:pt modelId="{AA286C55-CAC2-41BF-B291-EB9C15ECFE09}" type="parTrans" cxnId="{1E850289-014D-4FD9-AD28-C1AE0AED99EA}">
      <dgm:prSet/>
      <dgm:spPr/>
      <dgm:t>
        <a:bodyPr/>
        <a:lstStyle/>
        <a:p>
          <a:endParaRPr lang="en-US"/>
        </a:p>
      </dgm:t>
    </dgm:pt>
    <dgm:pt modelId="{1912C416-651D-4AA8-BCE7-324DF5C7BFE3}" type="sibTrans" cxnId="{1E850289-014D-4FD9-AD28-C1AE0AED99EA}">
      <dgm:prSet/>
      <dgm:spPr/>
      <dgm:t>
        <a:bodyPr/>
        <a:lstStyle/>
        <a:p>
          <a:endParaRPr lang="en-US"/>
        </a:p>
      </dgm:t>
    </dgm:pt>
    <dgm:pt modelId="{416049DA-03D5-4209-9AA7-D7816A76782B}">
      <dgm:prSet/>
      <dgm:spPr/>
      <dgm:t>
        <a:bodyPr/>
        <a:lstStyle/>
        <a:p>
          <a:pPr>
            <a:buFont typeface="+mj-lt"/>
            <a:buNone/>
          </a:pPr>
          <a:r>
            <a:rPr lang="es-ES" dirty="0"/>
            <a:t>   3.</a:t>
          </a:r>
          <a:r>
            <a:rPr lang="es-ES" dirty="0">
              <a:solidFill>
                <a:schemeClr val="tx1"/>
              </a:solidFill>
            </a:rPr>
            <a:t>Alzheimer frente al Covid19</a:t>
          </a:r>
          <a:endParaRPr lang="en-US" dirty="0">
            <a:solidFill>
              <a:schemeClr val="tx1"/>
            </a:solidFill>
          </a:endParaRPr>
        </a:p>
      </dgm:t>
    </dgm:pt>
    <dgm:pt modelId="{6FDF5003-FD87-40A0-BDD2-EA7C3979B549}" type="parTrans" cxnId="{7424DECF-A533-47E5-8945-BF9441A340A6}">
      <dgm:prSet/>
      <dgm:spPr/>
      <dgm:t>
        <a:bodyPr/>
        <a:lstStyle/>
        <a:p>
          <a:endParaRPr lang="en-US"/>
        </a:p>
      </dgm:t>
    </dgm:pt>
    <dgm:pt modelId="{39160BD7-EFA7-48DD-B4B6-60947BAFBDAC}" type="sibTrans" cxnId="{7424DECF-A533-47E5-8945-BF9441A340A6}">
      <dgm:prSet/>
      <dgm:spPr/>
      <dgm:t>
        <a:bodyPr/>
        <a:lstStyle/>
        <a:p>
          <a:endParaRPr lang="en-US"/>
        </a:p>
      </dgm:t>
    </dgm:pt>
    <dgm:pt modelId="{0DE0540A-0552-498F-AF5B-3EC6D6BD4BBF}">
      <dgm:prSet/>
      <dgm:spPr/>
      <dgm:t>
        <a:bodyPr/>
        <a:lstStyle/>
        <a:p>
          <a:r>
            <a:rPr lang="es-ES" dirty="0"/>
            <a:t>DG COOPERACION Y ACC SOCIAL</a:t>
          </a:r>
          <a:endParaRPr lang="en-US" dirty="0"/>
        </a:p>
      </dgm:t>
    </dgm:pt>
    <dgm:pt modelId="{6F1422B1-D57D-45B0-BF30-D8A8A0634BFD}" type="parTrans" cxnId="{618C1BA5-59B2-4E47-A90C-40BCA7363D5C}">
      <dgm:prSet/>
      <dgm:spPr/>
      <dgm:t>
        <a:bodyPr/>
        <a:lstStyle/>
        <a:p>
          <a:endParaRPr lang="en-US"/>
        </a:p>
      </dgm:t>
    </dgm:pt>
    <dgm:pt modelId="{2B9190D1-556C-4863-ACF2-F0320F868921}" type="sibTrans" cxnId="{618C1BA5-59B2-4E47-A90C-40BCA7363D5C}">
      <dgm:prSet/>
      <dgm:spPr/>
      <dgm:t>
        <a:bodyPr/>
        <a:lstStyle/>
        <a:p>
          <a:endParaRPr lang="en-US"/>
        </a:p>
      </dgm:t>
    </dgm:pt>
    <dgm:pt modelId="{98302515-FB18-48C7-A1BE-99C23A0777BA}">
      <dgm:prSet/>
      <dgm:spPr/>
      <dgm:t>
        <a:bodyPr/>
        <a:lstStyle/>
        <a:p>
          <a:pPr>
            <a:buFont typeface="+mj-lt"/>
            <a:buNone/>
          </a:pPr>
          <a:r>
            <a:rPr lang="es-ES" dirty="0"/>
            <a:t>   4.IRPF – Atención sociosanitaria en Centro de Día</a:t>
          </a:r>
          <a:endParaRPr lang="en-US" dirty="0"/>
        </a:p>
      </dgm:t>
    </dgm:pt>
    <dgm:pt modelId="{EBFE8C1D-FF47-47B4-9461-1E6F0810C180}" type="parTrans" cxnId="{A3A651F1-2C30-4B1D-8939-9F36D53325C8}">
      <dgm:prSet/>
      <dgm:spPr/>
      <dgm:t>
        <a:bodyPr/>
        <a:lstStyle/>
        <a:p>
          <a:endParaRPr lang="en-US"/>
        </a:p>
      </dgm:t>
    </dgm:pt>
    <dgm:pt modelId="{6CCEE78B-B2D5-4C05-BDF4-1065521B3483}" type="sibTrans" cxnId="{A3A651F1-2C30-4B1D-8939-9F36D53325C8}">
      <dgm:prSet/>
      <dgm:spPr/>
      <dgm:t>
        <a:bodyPr/>
        <a:lstStyle/>
        <a:p>
          <a:endParaRPr lang="en-US"/>
        </a:p>
      </dgm:t>
    </dgm:pt>
    <dgm:pt modelId="{320E66A4-495B-4E38-B3B2-80C3E655B01D}">
      <dgm:prSet/>
      <dgm:spPr/>
      <dgm:t>
        <a:bodyPr/>
        <a:lstStyle/>
        <a:p>
          <a:r>
            <a:rPr lang="es-ES" dirty="0"/>
            <a:t>- JCCM -               CONSEJERIA DE SANIDAD</a:t>
          </a:r>
          <a:endParaRPr lang="en-US" dirty="0"/>
        </a:p>
      </dgm:t>
    </dgm:pt>
    <dgm:pt modelId="{861056B9-A1C5-4B51-A03A-C003AEFAC14C}" type="parTrans" cxnId="{4A686588-B2D0-4DCD-A4BF-30517970963D}">
      <dgm:prSet/>
      <dgm:spPr/>
      <dgm:t>
        <a:bodyPr/>
        <a:lstStyle/>
        <a:p>
          <a:endParaRPr lang="en-US"/>
        </a:p>
      </dgm:t>
    </dgm:pt>
    <dgm:pt modelId="{B90EED34-8049-4038-8DCA-4CE1984B397C}" type="sibTrans" cxnId="{4A686588-B2D0-4DCD-A4BF-30517970963D}">
      <dgm:prSet/>
      <dgm:spPr/>
      <dgm:t>
        <a:bodyPr/>
        <a:lstStyle/>
        <a:p>
          <a:endParaRPr lang="en-US"/>
        </a:p>
      </dgm:t>
    </dgm:pt>
    <dgm:pt modelId="{2AD90B37-0B60-480D-B1A7-97F506294A72}">
      <dgm:prSet/>
      <dgm:spPr/>
      <dgm:t>
        <a:bodyPr/>
        <a:lstStyle/>
        <a:p>
          <a:r>
            <a:rPr lang="es-ES" dirty="0"/>
            <a:t>DG CALIDAD Y HUMANIZACION DE LA SALUD</a:t>
          </a:r>
          <a:endParaRPr lang="en-US" dirty="0"/>
        </a:p>
      </dgm:t>
    </dgm:pt>
    <dgm:pt modelId="{5A98AC02-793D-42FB-904C-CF9976684B07}" type="parTrans" cxnId="{282B45D2-03B4-4111-9200-FA9BD7FD3D5E}">
      <dgm:prSet/>
      <dgm:spPr/>
      <dgm:t>
        <a:bodyPr/>
        <a:lstStyle/>
        <a:p>
          <a:endParaRPr lang="en-US"/>
        </a:p>
      </dgm:t>
    </dgm:pt>
    <dgm:pt modelId="{CC8FEDC8-B806-4A3A-AE42-4639B0B6FFC7}" type="sibTrans" cxnId="{282B45D2-03B4-4111-9200-FA9BD7FD3D5E}">
      <dgm:prSet/>
      <dgm:spPr/>
      <dgm:t>
        <a:bodyPr/>
        <a:lstStyle/>
        <a:p>
          <a:endParaRPr lang="en-US"/>
        </a:p>
      </dgm:t>
    </dgm:pt>
    <dgm:pt modelId="{2873D0CF-730E-42A1-97FA-865C98CAE7F8}">
      <dgm:prSet/>
      <dgm:spPr/>
      <dgm:t>
        <a:bodyPr/>
        <a:lstStyle/>
        <a:p>
          <a:pPr>
            <a:buFont typeface="+mj-lt"/>
            <a:buAutoNum type="arabicPeriod"/>
          </a:pPr>
          <a:r>
            <a:rPr lang="es-ES" dirty="0">
              <a:solidFill>
                <a:schemeClr val="tx1"/>
              </a:solidFill>
            </a:rPr>
            <a:t>Alzheimer: ayudar, cuidar, prevenir y sensibilizar</a:t>
          </a:r>
          <a:endParaRPr lang="en-US" dirty="0">
            <a:solidFill>
              <a:schemeClr val="tx1"/>
            </a:solidFill>
          </a:endParaRPr>
        </a:p>
      </dgm:t>
    </dgm:pt>
    <dgm:pt modelId="{13612697-3C34-485A-8741-5167AC6FA262}" type="parTrans" cxnId="{0535296F-4057-42C6-AD7C-0E7EFE9F6B8A}">
      <dgm:prSet/>
      <dgm:spPr/>
      <dgm:t>
        <a:bodyPr/>
        <a:lstStyle/>
        <a:p>
          <a:endParaRPr lang="en-US"/>
        </a:p>
      </dgm:t>
    </dgm:pt>
    <dgm:pt modelId="{509427AE-A278-4E2E-ABFF-D5DD63165634}" type="sibTrans" cxnId="{0535296F-4057-42C6-AD7C-0E7EFE9F6B8A}">
      <dgm:prSet/>
      <dgm:spPr/>
      <dgm:t>
        <a:bodyPr/>
        <a:lstStyle/>
        <a:p>
          <a:endParaRPr lang="en-US"/>
        </a:p>
      </dgm:t>
    </dgm:pt>
    <dgm:pt modelId="{F30742CB-30D6-4A6E-99B1-9731E3CC9C32}">
      <dgm:prSet/>
      <dgm:spPr/>
      <dgm:t>
        <a:bodyPr/>
        <a:lstStyle/>
        <a:p>
          <a:r>
            <a:rPr lang="es-ES" dirty="0"/>
            <a:t>- JCCM -                    CONSEJERÍA DE EMPLEO</a:t>
          </a:r>
        </a:p>
      </dgm:t>
    </dgm:pt>
    <dgm:pt modelId="{07BC7F31-1CCC-43A5-BC12-0DB194C03448}" type="parTrans" cxnId="{64136858-BD31-4DCA-9F65-6350E3A7928C}">
      <dgm:prSet/>
      <dgm:spPr/>
      <dgm:t>
        <a:bodyPr/>
        <a:lstStyle/>
        <a:p>
          <a:endParaRPr lang="es-ES"/>
        </a:p>
      </dgm:t>
    </dgm:pt>
    <dgm:pt modelId="{8C5629ED-9D7E-4AB4-B6B8-71F7CBFA1A58}" type="sibTrans" cxnId="{64136858-BD31-4DCA-9F65-6350E3A7928C}">
      <dgm:prSet/>
      <dgm:spPr/>
      <dgm:t>
        <a:bodyPr/>
        <a:lstStyle/>
        <a:p>
          <a:endParaRPr lang="es-ES"/>
        </a:p>
      </dgm:t>
    </dgm:pt>
    <dgm:pt modelId="{79C992D5-AF45-46EC-9350-6D7EBB02974D}">
      <dgm:prSet/>
      <dgm:spPr/>
      <dgm:t>
        <a:bodyPr/>
        <a:lstStyle/>
        <a:p>
          <a:pPr>
            <a:buFont typeface="+mj-lt"/>
            <a:buAutoNum type="arabicPeriod"/>
          </a:pPr>
          <a:r>
            <a:rPr lang="es-ES" dirty="0"/>
            <a:t>Plan extraordinario por el empleo </a:t>
          </a:r>
        </a:p>
      </dgm:t>
    </dgm:pt>
    <dgm:pt modelId="{A7E4CFA7-BA04-4D5B-866C-B7E88E536137}" type="parTrans" cxnId="{33A34E68-3E14-4193-ABAC-F3EC96657382}">
      <dgm:prSet/>
      <dgm:spPr/>
      <dgm:t>
        <a:bodyPr/>
        <a:lstStyle/>
        <a:p>
          <a:endParaRPr lang="es-ES"/>
        </a:p>
      </dgm:t>
    </dgm:pt>
    <dgm:pt modelId="{2D8C9CA3-6E0A-470B-B131-50B727C2E440}" type="sibTrans" cxnId="{33A34E68-3E14-4193-ABAC-F3EC96657382}">
      <dgm:prSet/>
      <dgm:spPr/>
      <dgm:t>
        <a:bodyPr/>
        <a:lstStyle/>
        <a:p>
          <a:endParaRPr lang="es-ES"/>
        </a:p>
      </dgm:t>
    </dgm:pt>
    <dgm:pt modelId="{101CA0A8-0CEB-47D4-B38E-6A9E9EBBEB64}">
      <dgm:prSet/>
      <dgm:spPr/>
      <dgm:t>
        <a:bodyPr/>
        <a:lstStyle/>
        <a:p>
          <a:r>
            <a:rPr lang="es-ES" dirty="0"/>
            <a:t>DIPUTACIÓN PROVINCIAL DE CIUDAD REAL</a:t>
          </a:r>
        </a:p>
      </dgm:t>
    </dgm:pt>
    <dgm:pt modelId="{E6450A8E-D55E-4F24-B24F-E056821B6F22}" type="parTrans" cxnId="{6194A772-D21E-4D6F-90E0-C437E7E4631F}">
      <dgm:prSet/>
      <dgm:spPr/>
      <dgm:t>
        <a:bodyPr/>
        <a:lstStyle/>
        <a:p>
          <a:endParaRPr lang="es-ES"/>
        </a:p>
      </dgm:t>
    </dgm:pt>
    <dgm:pt modelId="{B9D11547-661F-41FE-9345-B92A056E5018}" type="sibTrans" cxnId="{6194A772-D21E-4D6F-90E0-C437E7E4631F}">
      <dgm:prSet/>
      <dgm:spPr/>
      <dgm:t>
        <a:bodyPr/>
        <a:lstStyle/>
        <a:p>
          <a:endParaRPr lang="es-ES"/>
        </a:p>
      </dgm:t>
    </dgm:pt>
    <dgm:pt modelId="{2B0A0FC8-CFA0-49EC-93E8-F5D1E0CAE838}">
      <dgm:prSet/>
      <dgm:spPr/>
      <dgm:t>
        <a:bodyPr/>
        <a:lstStyle/>
        <a:p>
          <a:pPr>
            <a:buFont typeface="+mj-lt"/>
            <a:buAutoNum type="arabicPeriod"/>
          </a:pPr>
          <a:r>
            <a:rPr lang="es-ES" dirty="0">
              <a:solidFill>
                <a:schemeClr val="tx1"/>
              </a:solidFill>
            </a:rPr>
            <a:t>Acercando la esperanza: servicio de transporte adaptado.</a:t>
          </a:r>
        </a:p>
      </dgm:t>
    </dgm:pt>
    <dgm:pt modelId="{5275211E-54C2-46D2-BF68-37B4E5D34EF6}" type="parTrans" cxnId="{1A94C94D-D336-430F-A43E-FFA5ACF8EA18}">
      <dgm:prSet/>
      <dgm:spPr/>
      <dgm:t>
        <a:bodyPr/>
        <a:lstStyle/>
        <a:p>
          <a:endParaRPr lang="es-ES"/>
        </a:p>
      </dgm:t>
    </dgm:pt>
    <dgm:pt modelId="{6D45A6F3-63D4-4D53-ACCF-E9BBAA8A6ACC}" type="sibTrans" cxnId="{1A94C94D-D336-430F-A43E-FFA5ACF8EA18}">
      <dgm:prSet/>
      <dgm:spPr/>
      <dgm:t>
        <a:bodyPr/>
        <a:lstStyle/>
        <a:p>
          <a:endParaRPr lang="es-ES"/>
        </a:p>
      </dgm:t>
    </dgm:pt>
    <dgm:pt modelId="{819C5C2C-2871-4AC6-81FE-B303C7A7E766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dirty="0"/>
            <a:t>SEPAP.</a:t>
          </a:r>
        </a:p>
      </dgm:t>
    </dgm:pt>
    <dgm:pt modelId="{2626EA34-F959-4F52-B368-E6495CA34A02}" type="parTrans" cxnId="{9C7F3436-B2EB-4275-91C1-5C265E2DFC8D}">
      <dgm:prSet/>
      <dgm:spPr/>
      <dgm:t>
        <a:bodyPr/>
        <a:lstStyle/>
        <a:p>
          <a:endParaRPr lang="es-ES"/>
        </a:p>
      </dgm:t>
    </dgm:pt>
    <dgm:pt modelId="{7D5F3816-8AE4-4D90-9592-56BA12403A95}" type="sibTrans" cxnId="{9C7F3436-B2EB-4275-91C1-5C265E2DFC8D}">
      <dgm:prSet/>
      <dgm:spPr/>
      <dgm:t>
        <a:bodyPr/>
        <a:lstStyle/>
        <a:p>
          <a:endParaRPr lang="es-ES"/>
        </a:p>
      </dgm:t>
    </dgm:pt>
    <dgm:pt modelId="{DDB20947-6FC6-4307-BAE9-BAE6E4F8C3B4}">
      <dgm:prSet/>
      <dgm:spPr/>
      <dgm:t>
        <a:bodyPr/>
        <a:lstStyle/>
        <a:p>
          <a:endParaRPr lang="es-ES" dirty="0"/>
        </a:p>
      </dgm:t>
    </dgm:pt>
    <dgm:pt modelId="{11434DFC-0042-4A17-B5E7-C0FD7218C6D9}" type="parTrans" cxnId="{3C75B7CB-D759-441F-8377-FCD1E7F49B14}">
      <dgm:prSet/>
      <dgm:spPr/>
      <dgm:t>
        <a:bodyPr/>
        <a:lstStyle/>
        <a:p>
          <a:endParaRPr lang="es-ES"/>
        </a:p>
      </dgm:t>
    </dgm:pt>
    <dgm:pt modelId="{09E7F852-8D56-4326-A2E8-50A3FD65BDAA}" type="sibTrans" cxnId="{3C75B7CB-D759-441F-8377-FCD1E7F49B14}">
      <dgm:prSet/>
      <dgm:spPr/>
      <dgm:t>
        <a:bodyPr/>
        <a:lstStyle/>
        <a:p>
          <a:endParaRPr lang="es-ES"/>
        </a:p>
      </dgm:t>
    </dgm:pt>
    <dgm:pt modelId="{E952597E-5038-45B6-876B-0FC4BC91B7B3}">
      <dgm:prSet/>
      <dgm:spPr/>
      <dgm:t>
        <a:bodyPr/>
        <a:lstStyle/>
        <a:p>
          <a:endParaRPr lang="es-ES" dirty="0"/>
        </a:p>
      </dgm:t>
    </dgm:pt>
    <dgm:pt modelId="{751B7FF1-6D18-4192-835D-C3CA32A11B72}" type="parTrans" cxnId="{450840E1-1326-4045-A8A2-9D603122CA9D}">
      <dgm:prSet/>
      <dgm:spPr/>
      <dgm:t>
        <a:bodyPr/>
        <a:lstStyle/>
        <a:p>
          <a:endParaRPr lang="es-ES"/>
        </a:p>
      </dgm:t>
    </dgm:pt>
    <dgm:pt modelId="{12A31FFA-C071-49B5-B375-6E2B6CD69B51}" type="sibTrans" cxnId="{450840E1-1326-4045-A8A2-9D603122CA9D}">
      <dgm:prSet/>
      <dgm:spPr/>
      <dgm:t>
        <a:bodyPr/>
        <a:lstStyle/>
        <a:p>
          <a:endParaRPr lang="es-ES"/>
        </a:p>
      </dgm:t>
    </dgm:pt>
    <dgm:pt modelId="{9FB393D2-07A1-491F-856B-3AB014AFB81E}">
      <dgm:prSet/>
      <dgm:spPr/>
      <dgm:t>
        <a:bodyPr/>
        <a:lstStyle/>
        <a:p>
          <a:pPr>
            <a:buFont typeface="+mj-lt"/>
            <a:buNone/>
          </a:pPr>
          <a:r>
            <a:rPr lang="es-ES" dirty="0"/>
            <a:t>  Atención asistencial, personal y física a afectados de Alzheimer (contratación de 3 auxiliares y 1 Terapeuta ocupacional)</a:t>
          </a:r>
        </a:p>
      </dgm:t>
    </dgm:pt>
    <dgm:pt modelId="{FD2EB85A-3898-4B23-8E2F-72FAB9B8E90B}" type="parTrans" cxnId="{78D5DEC9-211E-4885-8D88-D908D1932666}">
      <dgm:prSet/>
      <dgm:spPr/>
      <dgm:t>
        <a:bodyPr/>
        <a:lstStyle/>
        <a:p>
          <a:endParaRPr lang="es-ES"/>
        </a:p>
      </dgm:t>
    </dgm:pt>
    <dgm:pt modelId="{E130AE31-0B45-407E-B64A-A946C617FA67}" type="sibTrans" cxnId="{78D5DEC9-211E-4885-8D88-D908D1932666}">
      <dgm:prSet/>
      <dgm:spPr/>
      <dgm:t>
        <a:bodyPr/>
        <a:lstStyle/>
        <a:p>
          <a:endParaRPr lang="es-ES"/>
        </a:p>
      </dgm:t>
    </dgm:pt>
    <dgm:pt modelId="{DE332384-0D42-4A7E-929B-FB5FE66F301F}">
      <dgm:prSet/>
      <dgm:spPr/>
      <dgm:t>
        <a:bodyPr/>
        <a:lstStyle/>
        <a:p>
          <a:pPr>
            <a:buFont typeface="+mj-lt"/>
            <a:buAutoNum type="arabicPeriod"/>
          </a:pPr>
          <a:r>
            <a:rPr lang="es-ES" dirty="0">
              <a:solidFill>
                <a:schemeClr val="tx1"/>
              </a:solidFill>
            </a:rPr>
            <a:t>Atención asistencial, personal y física a afectados de Alzheimer (contratación de 3 auxiliares y 1 terapeuta ocupacional)</a:t>
          </a:r>
        </a:p>
      </dgm:t>
    </dgm:pt>
    <dgm:pt modelId="{E52EDD3A-8D77-4C1C-A6ED-CD9D777BBDC1}" type="parTrans" cxnId="{09FF8395-CB16-4DE4-9484-214DB7082276}">
      <dgm:prSet/>
      <dgm:spPr/>
      <dgm:t>
        <a:bodyPr/>
        <a:lstStyle/>
        <a:p>
          <a:endParaRPr lang="es-ES"/>
        </a:p>
      </dgm:t>
    </dgm:pt>
    <dgm:pt modelId="{6648A12D-EF2C-4DB6-BE6C-0AB563939046}" type="sibTrans" cxnId="{09FF8395-CB16-4DE4-9484-214DB7082276}">
      <dgm:prSet/>
      <dgm:spPr/>
      <dgm:t>
        <a:bodyPr/>
        <a:lstStyle/>
        <a:p>
          <a:endParaRPr lang="es-ES"/>
        </a:p>
      </dgm:t>
    </dgm:pt>
    <dgm:pt modelId="{BF1C2728-FC24-47AD-82CB-8BD9AFF60DBA}">
      <dgm:prSet/>
      <dgm:spPr/>
      <dgm:t>
        <a:bodyPr/>
        <a:lstStyle/>
        <a:p>
          <a:r>
            <a:rPr lang="es-ES" dirty="0"/>
            <a:t>AYUNTAMIENTO DE VISO DEL MARQUES</a:t>
          </a:r>
        </a:p>
      </dgm:t>
    </dgm:pt>
    <dgm:pt modelId="{00A39A17-5EEB-4AA5-971B-65A930893EDA}" type="sibTrans" cxnId="{23377274-913D-4CDC-A9F5-495903B6D77C}">
      <dgm:prSet/>
      <dgm:spPr/>
      <dgm:t>
        <a:bodyPr/>
        <a:lstStyle/>
        <a:p>
          <a:endParaRPr lang="es-ES"/>
        </a:p>
      </dgm:t>
    </dgm:pt>
    <dgm:pt modelId="{7E4D4DE8-A4BB-4C99-8B02-DB8072C0B3DD}" type="parTrans" cxnId="{23377274-913D-4CDC-A9F5-495903B6D77C}">
      <dgm:prSet/>
      <dgm:spPr/>
      <dgm:t>
        <a:bodyPr/>
        <a:lstStyle/>
        <a:p>
          <a:endParaRPr lang="es-ES"/>
        </a:p>
      </dgm:t>
    </dgm:pt>
    <dgm:pt modelId="{80B171C4-5F7D-4A20-B29F-C371FDA403CD}">
      <dgm:prSet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1. ALZHEIMER: enriqueciendo vidas con bienestar y cultura</a:t>
          </a:r>
        </a:p>
      </dgm:t>
    </dgm:pt>
    <dgm:pt modelId="{2F869409-C318-47DA-A150-9E9D06D0825D}" type="parTrans" cxnId="{8496D462-00A7-4969-A713-8212B9188DFB}">
      <dgm:prSet/>
      <dgm:spPr/>
      <dgm:t>
        <a:bodyPr/>
        <a:lstStyle/>
        <a:p>
          <a:endParaRPr lang="es-ES"/>
        </a:p>
      </dgm:t>
    </dgm:pt>
    <dgm:pt modelId="{6C717842-CE02-4F2C-A918-823EF6CAB314}" type="sibTrans" cxnId="{8496D462-00A7-4969-A713-8212B9188DFB}">
      <dgm:prSet/>
      <dgm:spPr/>
      <dgm:t>
        <a:bodyPr/>
        <a:lstStyle/>
        <a:p>
          <a:endParaRPr lang="es-ES"/>
        </a:p>
      </dgm:t>
    </dgm:pt>
    <dgm:pt modelId="{05E08DA7-CDF2-4B85-BFE0-6BD3126CB9EE}">
      <dgm:prSet/>
      <dgm:spPr/>
      <dgm:t>
        <a:bodyPr/>
        <a:lstStyle/>
        <a:p>
          <a:r>
            <a:rPr lang="es-ES" dirty="0"/>
            <a:t>FUNDACIONES Y OBRAS SOCIALES</a:t>
          </a:r>
        </a:p>
      </dgm:t>
    </dgm:pt>
    <dgm:pt modelId="{CF9BF6F8-25DD-4C0F-9F98-E0FF77AFDCD9}" type="parTrans" cxnId="{E26C98E3-B81E-4A2B-8169-1CAFA6CF0211}">
      <dgm:prSet/>
      <dgm:spPr/>
      <dgm:t>
        <a:bodyPr/>
        <a:lstStyle/>
        <a:p>
          <a:endParaRPr lang="es-ES"/>
        </a:p>
      </dgm:t>
    </dgm:pt>
    <dgm:pt modelId="{36090EF8-3C7B-46E1-9A56-DC7AF6BCD30A}" type="sibTrans" cxnId="{E26C98E3-B81E-4A2B-8169-1CAFA6CF0211}">
      <dgm:prSet/>
      <dgm:spPr/>
      <dgm:t>
        <a:bodyPr/>
        <a:lstStyle/>
        <a:p>
          <a:endParaRPr lang="es-ES"/>
        </a:p>
      </dgm:t>
    </dgm:pt>
    <dgm:pt modelId="{DB6BE488-07E5-4FDB-9116-2518F00507E5}">
      <dgm:prSet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FUNDACIÓN LA CAIXA: Construir minutos de vida.</a:t>
          </a:r>
        </a:p>
      </dgm:t>
    </dgm:pt>
    <dgm:pt modelId="{6F6F1B1E-76A3-47AB-9F6B-D79FA5A29874}" type="sibTrans" cxnId="{1D22F5B3-5D1C-45E8-8B87-51C41D72550D}">
      <dgm:prSet/>
      <dgm:spPr/>
      <dgm:t>
        <a:bodyPr/>
        <a:lstStyle/>
        <a:p>
          <a:endParaRPr lang="es-ES"/>
        </a:p>
      </dgm:t>
    </dgm:pt>
    <dgm:pt modelId="{081D6D46-B88B-49E6-B41E-33EDA5B6BA80}" type="parTrans" cxnId="{1D22F5B3-5D1C-45E8-8B87-51C41D72550D}">
      <dgm:prSet/>
      <dgm:spPr/>
      <dgm:t>
        <a:bodyPr/>
        <a:lstStyle/>
        <a:p>
          <a:endParaRPr lang="es-ES"/>
        </a:p>
      </dgm:t>
    </dgm:pt>
    <dgm:pt modelId="{B3E5C9A3-E91B-4F73-9998-B9FDB381C2FF}">
      <dgm:prSet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GLOBALCAJA: “kilómetros de memoria” (modulo publicitario vehículo)</a:t>
          </a:r>
        </a:p>
      </dgm:t>
    </dgm:pt>
    <dgm:pt modelId="{1C07EE9D-BF9A-4CAB-8DF1-764E7D3096E6}" type="sibTrans" cxnId="{AF582F52-DF1D-4CA2-B5A1-067B8D65A2B9}">
      <dgm:prSet/>
      <dgm:spPr/>
      <dgm:t>
        <a:bodyPr/>
        <a:lstStyle/>
        <a:p>
          <a:endParaRPr lang="es-ES"/>
        </a:p>
      </dgm:t>
    </dgm:pt>
    <dgm:pt modelId="{530264AA-9773-4C96-9DCA-270D4C922638}" type="parTrans" cxnId="{AF582F52-DF1D-4CA2-B5A1-067B8D65A2B9}">
      <dgm:prSet/>
      <dgm:spPr/>
      <dgm:t>
        <a:bodyPr/>
        <a:lstStyle/>
        <a:p>
          <a:endParaRPr lang="es-ES"/>
        </a:p>
      </dgm:t>
    </dgm:pt>
    <dgm:pt modelId="{19055AAC-F34A-4020-ABB5-E1DB340D1023}">
      <dgm:prSet/>
      <dgm:spPr/>
      <dgm:t>
        <a:bodyPr/>
        <a:lstStyle/>
        <a:p>
          <a:r>
            <a:rPr lang="es-ES" dirty="0"/>
            <a:t>- JCCM -                    PRESIDENCIA DE CARÁCTER EXCEPCIONAL</a:t>
          </a:r>
        </a:p>
      </dgm:t>
    </dgm:pt>
    <dgm:pt modelId="{1CD9802B-1E26-4992-9BE2-58A4BA18442E}" type="parTrans" cxnId="{45902521-CA30-4D7F-B699-43E145F8A46D}">
      <dgm:prSet/>
      <dgm:spPr/>
      <dgm:t>
        <a:bodyPr/>
        <a:lstStyle/>
        <a:p>
          <a:endParaRPr lang="es-ES"/>
        </a:p>
      </dgm:t>
    </dgm:pt>
    <dgm:pt modelId="{C73A3BC3-B776-410A-8A62-D7CA18811D72}" type="sibTrans" cxnId="{45902521-CA30-4D7F-B699-43E145F8A46D}">
      <dgm:prSet/>
      <dgm:spPr/>
      <dgm:t>
        <a:bodyPr/>
        <a:lstStyle/>
        <a:p>
          <a:endParaRPr lang="es-ES"/>
        </a:p>
      </dgm:t>
    </dgm:pt>
    <dgm:pt modelId="{56A6574F-E9B3-4BA0-B7C6-DF9C6E06B484}">
      <dgm:prSet/>
      <dgm:spPr/>
      <dgm:t>
        <a:bodyPr/>
        <a:lstStyle/>
        <a:p>
          <a:r>
            <a:rPr lang="es-ES" dirty="0"/>
            <a:t>Adaptación del vehículo Ford </a:t>
          </a:r>
          <a:r>
            <a:rPr lang="es-ES" dirty="0" err="1"/>
            <a:t>transit</a:t>
          </a:r>
          <a:r>
            <a:rPr lang="es-ES" dirty="0"/>
            <a:t> de 9 plazas</a:t>
          </a:r>
        </a:p>
      </dgm:t>
    </dgm:pt>
    <dgm:pt modelId="{D9F3DE98-277A-41D9-83E2-CD5E6AA8405F}" type="parTrans" cxnId="{A50B61B7-82AC-47E0-9936-99FB3297A13C}">
      <dgm:prSet/>
      <dgm:spPr/>
      <dgm:t>
        <a:bodyPr/>
        <a:lstStyle/>
        <a:p>
          <a:endParaRPr lang="es-ES"/>
        </a:p>
      </dgm:t>
    </dgm:pt>
    <dgm:pt modelId="{67A2960D-5D6C-4E8E-8227-66D6B8196380}" type="sibTrans" cxnId="{A50B61B7-82AC-47E0-9936-99FB3297A13C}">
      <dgm:prSet/>
      <dgm:spPr/>
      <dgm:t>
        <a:bodyPr/>
        <a:lstStyle/>
        <a:p>
          <a:endParaRPr lang="es-ES"/>
        </a:p>
      </dgm:t>
    </dgm:pt>
    <dgm:pt modelId="{85B538C8-C523-4A56-9DA7-1A6F9B90C232}">
      <dgm:prSet/>
      <dgm:spPr/>
      <dgm:t>
        <a:bodyPr/>
        <a:lstStyle/>
        <a:p>
          <a:pPr>
            <a:buFont typeface="+mj-lt"/>
            <a:buNone/>
          </a:pPr>
          <a:endParaRPr lang="es-ES" dirty="0"/>
        </a:p>
      </dgm:t>
    </dgm:pt>
    <dgm:pt modelId="{13E022D4-689E-477E-BE69-207BB5CB7CC4}" type="parTrans" cxnId="{79665130-1F9F-44B5-AF83-CEE384DE17FC}">
      <dgm:prSet/>
      <dgm:spPr/>
      <dgm:t>
        <a:bodyPr/>
        <a:lstStyle/>
        <a:p>
          <a:endParaRPr lang="es-ES"/>
        </a:p>
      </dgm:t>
    </dgm:pt>
    <dgm:pt modelId="{BDACF5BD-33BA-44E0-BA04-A3FB26D884EE}" type="sibTrans" cxnId="{79665130-1F9F-44B5-AF83-CEE384DE17FC}">
      <dgm:prSet/>
      <dgm:spPr/>
      <dgm:t>
        <a:bodyPr/>
        <a:lstStyle/>
        <a:p>
          <a:endParaRPr lang="es-ES"/>
        </a:p>
      </dgm:t>
    </dgm:pt>
    <dgm:pt modelId="{140E46E9-138B-4A21-A275-A4BEB6714FB7}">
      <dgm:prSet/>
      <dgm:spPr/>
      <dgm:t>
        <a:bodyPr/>
        <a:lstStyle/>
        <a:p>
          <a:pPr>
            <a:buFont typeface="+mj-lt"/>
            <a:buNone/>
          </a:pPr>
          <a:r>
            <a:rPr lang="es-ES" dirty="0"/>
            <a:t>2. Atención sociosanitaria a personas dependientes en instituciones sociales: contratación de 2 auxiliares de prácticas</a:t>
          </a:r>
        </a:p>
      </dgm:t>
    </dgm:pt>
    <dgm:pt modelId="{D62FE929-EDE7-456D-8CD6-D903BE9BF0DC}" type="parTrans" cxnId="{D55D8F80-6A53-48A0-A509-864F28CC9025}">
      <dgm:prSet/>
      <dgm:spPr/>
      <dgm:t>
        <a:bodyPr/>
        <a:lstStyle/>
        <a:p>
          <a:endParaRPr lang="es-ES"/>
        </a:p>
      </dgm:t>
    </dgm:pt>
    <dgm:pt modelId="{B3482EDE-A429-4968-AEEC-14E6BD3E8633}" type="sibTrans" cxnId="{D55D8F80-6A53-48A0-A509-864F28CC9025}">
      <dgm:prSet/>
      <dgm:spPr/>
      <dgm:t>
        <a:bodyPr/>
        <a:lstStyle/>
        <a:p>
          <a:endParaRPr lang="es-ES"/>
        </a:p>
      </dgm:t>
    </dgm:pt>
    <dgm:pt modelId="{28B30F59-122D-416D-A8C2-3218E2ADBD73}">
      <dgm:prSet/>
      <dgm:spPr/>
      <dgm:t>
        <a:bodyPr/>
        <a:lstStyle/>
        <a:p>
          <a:pPr>
            <a:buFont typeface="+mj-lt"/>
            <a:buAutoNum type="arabicPeriod"/>
          </a:pPr>
          <a:endParaRPr lang="es-ES" dirty="0">
            <a:solidFill>
              <a:schemeClr val="tx1"/>
            </a:solidFill>
          </a:endParaRPr>
        </a:p>
      </dgm:t>
    </dgm:pt>
    <dgm:pt modelId="{0A88A628-CB8C-4EFF-84F3-7BB2E7D678A2}" type="parTrans" cxnId="{AADD3BA0-E4D4-4E3F-8035-D9192059D1E1}">
      <dgm:prSet/>
      <dgm:spPr/>
    </dgm:pt>
    <dgm:pt modelId="{C27F95DD-42D3-43CC-A1B8-9C28718F399C}" type="sibTrans" cxnId="{AADD3BA0-E4D4-4E3F-8035-D9192059D1E1}">
      <dgm:prSet/>
      <dgm:spPr/>
    </dgm:pt>
    <dgm:pt modelId="{9B033B38-908C-4DE9-BC81-F23744A8E89D}">
      <dgm:prSet/>
      <dgm:spPr/>
      <dgm:t>
        <a:bodyPr/>
        <a:lstStyle/>
        <a:p>
          <a:pPr>
            <a:buFont typeface="+mj-lt"/>
            <a:buAutoNum type="arabicPeriod"/>
          </a:pPr>
          <a:endParaRPr lang="es-ES" dirty="0">
            <a:solidFill>
              <a:schemeClr val="tx1"/>
            </a:solidFill>
          </a:endParaRPr>
        </a:p>
      </dgm:t>
    </dgm:pt>
    <dgm:pt modelId="{592D6370-63F8-452A-B530-C4B97723CB61}" type="parTrans" cxnId="{4C9B8F5E-A866-4E14-9D54-DA0E22AD180B}">
      <dgm:prSet/>
      <dgm:spPr/>
    </dgm:pt>
    <dgm:pt modelId="{5C9A8D1E-71E9-445B-BA6D-797520A30DC5}" type="sibTrans" cxnId="{4C9B8F5E-A866-4E14-9D54-DA0E22AD180B}">
      <dgm:prSet/>
      <dgm:spPr/>
    </dgm:pt>
    <dgm:pt modelId="{67D38388-E736-45A8-895C-089AF12310C6}">
      <dgm:prSet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CAIXABANK VISO: adquisición de vehículo de 9 plazas (módulo publicitario vehículo)</a:t>
          </a:r>
        </a:p>
      </dgm:t>
    </dgm:pt>
    <dgm:pt modelId="{D6347490-EB2F-4BC6-A8C9-7CA38D4A30B1}" type="parTrans" cxnId="{101F1576-1EED-42A6-9EC9-98B435993754}">
      <dgm:prSet/>
      <dgm:spPr/>
    </dgm:pt>
    <dgm:pt modelId="{256B099E-E26A-40CE-820F-FB1A075795E7}" type="sibTrans" cxnId="{101F1576-1EED-42A6-9EC9-98B435993754}">
      <dgm:prSet/>
      <dgm:spPr/>
    </dgm:pt>
    <dgm:pt modelId="{C3507A35-753D-4634-985E-046561BA9229}" type="pres">
      <dgm:prSet presAssocID="{D6A1C82E-B4CF-42E5-853C-70E96184E140}" presName="Name0" presStyleCnt="0">
        <dgm:presLayoutVars>
          <dgm:dir/>
          <dgm:animLvl val="lvl"/>
          <dgm:resizeHandles val="exact"/>
        </dgm:presLayoutVars>
      </dgm:prSet>
      <dgm:spPr/>
    </dgm:pt>
    <dgm:pt modelId="{333330E3-0F21-405F-976C-BA349CEE16C4}" type="pres">
      <dgm:prSet presAssocID="{3D8BAAFD-BE4D-4361-8040-A1FFF52FF21A}" presName="composite" presStyleCnt="0"/>
      <dgm:spPr/>
    </dgm:pt>
    <dgm:pt modelId="{28CA7156-6992-41B7-ADD6-98787077A283}" type="pres">
      <dgm:prSet presAssocID="{3D8BAAFD-BE4D-4361-8040-A1FFF52FF21A}" presName="parTx" presStyleLbl="alignNode1" presStyleIdx="0" presStyleCnt="7">
        <dgm:presLayoutVars>
          <dgm:chMax val="0"/>
          <dgm:chPref val="0"/>
          <dgm:bulletEnabled val="1"/>
        </dgm:presLayoutVars>
      </dgm:prSet>
      <dgm:spPr/>
    </dgm:pt>
    <dgm:pt modelId="{DA8BC52F-5FAE-4EF9-94EA-1FAA87326B9F}" type="pres">
      <dgm:prSet presAssocID="{3D8BAAFD-BE4D-4361-8040-A1FFF52FF21A}" presName="desTx" presStyleLbl="alignAccFollowNode1" presStyleIdx="0" presStyleCnt="7">
        <dgm:presLayoutVars>
          <dgm:bulletEnabled val="1"/>
        </dgm:presLayoutVars>
      </dgm:prSet>
      <dgm:spPr/>
    </dgm:pt>
    <dgm:pt modelId="{66298F25-6042-48B6-B53A-33DC8FB9B272}" type="pres">
      <dgm:prSet presAssocID="{96D47537-B875-4F35-9A35-91724D1717A4}" presName="space" presStyleCnt="0"/>
      <dgm:spPr/>
    </dgm:pt>
    <dgm:pt modelId="{D4D27D45-5458-4893-BB72-656C30C7BFF9}" type="pres">
      <dgm:prSet presAssocID="{320E66A4-495B-4E38-B3B2-80C3E655B01D}" presName="composite" presStyleCnt="0"/>
      <dgm:spPr/>
    </dgm:pt>
    <dgm:pt modelId="{B2C3E1CC-B013-47EC-9B34-1346764A80F0}" type="pres">
      <dgm:prSet presAssocID="{320E66A4-495B-4E38-B3B2-80C3E655B01D}" presName="parTx" presStyleLbl="alignNode1" presStyleIdx="1" presStyleCnt="7">
        <dgm:presLayoutVars>
          <dgm:chMax val="0"/>
          <dgm:chPref val="0"/>
          <dgm:bulletEnabled val="1"/>
        </dgm:presLayoutVars>
      </dgm:prSet>
      <dgm:spPr/>
    </dgm:pt>
    <dgm:pt modelId="{E306AD8C-F5DE-44BC-85FB-8D2A2E8BD554}" type="pres">
      <dgm:prSet presAssocID="{320E66A4-495B-4E38-B3B2-80C3E655B01D}" presName="desTx" presStyleLbl="alignAccFollowNode1" presStyleIdx="1" presStyleCnt="7">
        <dgm:presLayoutVars>
          <dgm:bulletEnabled val="1"/>
        </dgm:presLayoutVars>
      </dgm:prSet>
      <dgm:spPr/>
    </dgm:pt>
    <dgm:pt modelId="{193393FB-8733-4F39-8B16-594E694FFBFB}" type="pres">
      <dgm:prSet presAssocID="{B90EED34-8049-4038-8DCA-4CE1984B397C}" presName="space" presStyleCnt="0"/>
      <dgm:spPr/>
    </dgm:pt>
    <dgm:pt modelId="{B2BCD95F-D3AA-43CF-A1B7-7D74FDF5082C}" type="pres">
      <dgm:prSet presAssocID="{F30742CB-30D6-4A6E-99B1-9731E3CC9C32}" presName="composite" presStyleCnt="0"/>
      <dgm:spPr/>
    </dgm:pt>
    <dgm:pt modelId="{780A5D87-178C-4E47-BE99-F654B98F4C22}" type="pres">
      <dgm:prSet presAssocID="{F30742CB-30D6-4A6E-99B1-9731E3CC9C32}" presName="parTx" presStyleLbl="alignNode1" presStyleIdx="2" presStyleCnt="7">
        <dgm:presLayoutVars>
          <dgm:chMax val="0"/>
          <dgm:chPref val="0"/>
          <dgm:bulletEnabled val="1"/>
        </dgm:presLayoutVars>
      </dgm:prSet>
      <dgm:spPr/>
    </dgm:pt>
    <dgm:pt modelId="{F37338C2-339B-475D-B869-3F6F14EB8C77}" type="pres">
      <dgm:prSet presAssocID="{F30742CB-30D6-4A6E-99B1-9731E3CC9C32}" presName="desTx" presStyleLbl="alignAccFollowNode1" presStyleIdx="2" presStyleCnt="7">
        <dgm:presLayoutVars>
          <dgm:bulletEnabled val="1"/>
        </dgm:presLayoutVars>
      </dgm:prSet>
      <dgm:spPr/>
    </dgm:pt>
    <dgm:pt modelId="{A9F63900-337D-4205-B214-105F51515211}" type="pres">
      <dgm:prSet presAssocID="{8C5629ED-9D7E-4AB4-B6B8-71F7CBFA1A58}" presName="space" presStyleCnt="0"/>
      <dgm:spPr/>
    </dgm:pt>
    <dgm:pt modelId="{993FADE8-6D36-4795-B02E-3242158E554E}" type="pres">
      <dgm:prSet presAssocID="{19055AAC-F34A-4020-ABB5-E1DB340D1023}" presName="composite" presStyleCnt="0"/>
      <dgm:spPr/>
    </dgm:pt>
    <dgm:pt modelId="{C5992288-A3F9-42F5-B2A0-E23E63B8090F}" type="pres">
      <dgm:prSet presAssocID="{19055AAC-F34A-4020-ABB5-E1DB340D1023}" presName="parTx" presStyleLbl="alignNode1" presStyleIdx="3" presStyleCnt="7">
        <dgm:presLayoutVars>
          <dgm:chMax val="0"/>
          <dgm:chPref val="0"/>
          <dgm:bulletEnabled val="1"/>
        </dgm:presLayoutVars>
      </dgm:prSet>
      <dgm:spPr/>
    </dgm:pt>
    <dgm:pt modelId="{3ED92A2B-AD4A-4C51-B723-285B81E37C79}" type="pres">
      <dgm:prSet presAssocID="{19055AAC-F34A-4020-ABB5-E1DB340D1023}" presName="desTx" presStyleLbl="alignAccFollowNode1" presStyleIdx="3" presStyleCnt="7">
        <dgm:presLayoutVars>
          <dgm:bulletEnabled val="1"/>
        </dgm:presLayoutVars>
      </dgm:prSet>
      <dgm:spPr/>
    </dgm:pt>
    <dgm:pt modelId="{E58CA307-39D4-47F1-8B4E-FBCEA9C89A6D}" type="pres">
      <dgm:prSet presAssocID="{C73A3BC3-B776-410A-8A62-D7CA18811D72}" presName="space" presStyleCnt="0"/>
      <dgm:spPr/>
    </dgm:pt>
    <dgm:pt modelId="{B94EA328-6701-4F2C-9318-36A4155315EF}" type="pres">
      <dgm:prSet presAssocID="{101CA0A8-0CEB-47D4-B38E-6A9E9EBBEB64}" presName="composite" presStyleCnt="0"/>
      <dgm:spPr/>
    </dgm:pt>
    <dgm:pt modelId="{CFA4C24C-82DA-44AE-8891-3593D9F2D3DA}" type="pres">
      <dgm:prSet presAssocID="{101CA0A8-0CEB-47D4-B38E-6A9E9EBBEB64}" presName="parTx" presStyleLbl="alignNode1" presStyleIdx="4" presStyleCnt="7">
        <dgm:presLayoutVars>
          <dgm:chMax val="0"/>
          <dgm:chPref val="0"/>
          <dgm:bulletEnabled val="1"/>
        </dgm:presLayoutVars>
      </dgm:prSet>
      <dgm:spPr/>
    </dgm:pt>
    <dgm:pt modelId="{D7DD9327-2A9B-40D8-9D69-501B08CFBF07}" type="pres">
      <dgm:prSet presAssocID="{101CA0A8-0CEB-47D4-B38E-6A9E9EBBEB64}" presName="desTx" presStyleLbl="alignAccFollowNode1" presStyleIdx="4" presStyleCnt="7">
        <dgm:presLayoutVars>
          <dgm:bulletEnabled val="1"/>
        </dgm:presLayoutVars>
      </dgm:prSet>
      <dgm:spPr/>
    </dgm:pt>
    <dgm:pt modelId="{9F54AA5B-485C-496A-803F-DFCCD93DD805}" type="pres">
      <dgm:prSet presAssocID="{B9D11547-661F-41FE-9345-B92A056E5018}" presName="space" presStyleCnt="0"/>
      <dgm:spPr/>
    </dgm:pt>
    <dgm:pt modelId="{610EC6A5-6B2F-40EF-B1F5-D721B57D3D04}" type="pres">
      <dgm:prSet presAssocID="{BF1C2728-FC24-47AD-82CB-8BD9AFF60DBA}" presName="composite" presStyleCnt="0"/>
      <dgm:spPr/>
    </dgm:pt>
    <dgm:pt modelId="{21CCE453-1E53-4A40-B9C3-42826E10DEE0}" type="pres">
      <dgm:prSet presAssocID="{BF1C2728-FC24-47AD-82CB-8BD9AFF60DBA}" presName="parTx" presStyleLbl="alignNode1" presStyleIdx="5" presStyleCnt="7">
        <dgm:presLayoutVars>
          <dgm:chMax val="0"/>
          <dgm:chPref val="0"/>
          <dgm:bulletEnabled val="1"/>
        </dgm:presLayoutVars>
      </dgm:prSet>
      <dgm:spPr/>
    </dgm:pt>
    <dgm:pt modelId="{6A96D841-4AD0-44EA-80EF-DA3DCC30402C}" type="pres">
      <dgm:prSet presAssocID="{BF1C2728-FC24-47AD-82CB-8BD9AFF60DBA}" presName="desTx" presStyleLbl="alignAccFollowNode1" presStyleIdx="5" presStyleCnt="7">
        <dgm:presLayoutVars>
          <dgm:bulletEnabled val="1"/>
        </dgm:presLayoutVars>
      </dgm:prSet>
      <dgm:spPr/>
    </dgm:pt>
    <dgm:pt modelId="{D238CAA4-7814-4611-B79D-241A7A96023A}" type="pres">
      <dgm:prSet presAssocID="{00A39A17-5EEB-4AA5-971B-65A930893EDA}" presName="space" presStyleCnt="0"/>
      <dgm:spPr/>
    </dgm:pt>
    <dgm:pt modelId="{325B0DB5-6A30-4587-B28C-C60FB779535A}" type="pres">
      <dgm:prSet presAssocID="{05E08DA7-CDF2-4B85-BFE0-6BD3126CB9EE}" presName="composite" presStyleCnt="0"/>
      <dgm:spPr/>
    </dgm:pt>
    <dgm:pt modelId="{7FC78754-D352-40A0-BC6B-0C67988C139C}" type="pres">
      <dgm:prSet presAssocID="{05E08DA7-CDF2-4B85-BFE0-6BD3126CB9EE}" presName="parTx" presStyleLbl="alignNode1" presStyleIdx="6" presStyleCnt="7">
        <dgm:presLayoutVars>
          <dgm:chMax val="0"/>
          <dgm:chPref val="0"/>
          <dgm:bulletEnabled val="1"/>
        </dgm:presLayoutVars>
      </dgm:prSet>
      <dgm:spPr/>
    </dgm:pt>
    <dgm:pt modelId="{97887E68-A3AC-4CDA-851F-81E6BFD6792F}" type="pres">
      <dgm:prSet presAssocID="{05E08DA7-CDF2-4B85-BFE0-6BD3126CB9EE}" presName="desTx" presStyleLbl="alignAccFollowNode1" presStyleIdx="6" presStyleCnt="7">
        <dgm:presLayoutVars>
          <dgm:bulletEnabled val="1"/>
        </dgm:presLayoutVars>
      </dgm:prSet>
      <dgm:spPr/>
    </dgm:pt>
  </dgm:ptLst>
  <dgm:cxnLst>
    <dgm:cxn modelId="{1085E00C-E689-40FC-863F-60AFD75FA466}" type="presOf" srcId="{2B0A0FC8-CFA0-49EC-93E8-F5D1E0CAE838}" destId="{D7DD9327-2A9B-40D8-9D69-501B08CFBF07}" srcOrd="0" destOrd="0" presId="urn:microsoft.com/office/officeart/2005/8/layout/hList1"/>
    <dgm:cxn modelId="{7DF68820-BC77-4EB9-A568-B3720304EF7B}" type="presOf" srcId="{320E66A4-495B-4E38-B3B2-80C3E655B01D}" destId="{B2C3E1CC-B013-47EC-9B34-1346764A80F0}" srcOrd="0" destOrd="0" presId="urn:microsoft.com/office/officeart/2005/8/layout/hList1"/>
    <dgm:cxn modelId="{45902521-CA30-4D7F-B699-43E145F8A46D}" srcId="{D6A1C82E-B4CF-42E5-853C-70E96184E140}" destId="{19055AAC-F34A-4020-ABB5-E1DB340D1023}" srcOrd="3" destOrd="0" parTransId="{1CD9802B-1E26-4992-9BE2-58A4BA18442E}" sibTransId="{C73A3BC3-B776-410A-8A62-D7CA18811D72}"/>
    <dgm:cxn modelId="{8C9C5528-1A55-4B90-8E43-FAB79F002A27}" type="presOf" srcId="{416049DA-03D5-4209-9AA7-D7816A76782B}" destId="{DA8BC52F-5FAE-4EF9-94EA-1FAA87326B9F}" srcOrd="0" destOrd="4" presId="urn:microsoft.com/office/officeart/2005/8/layout/hList1"/>
    <dgm:cxn modelId="{79665130-1F9F-44B5-AF83-CEE384DE17FC}" srcId="{F30742CB-30D6-4A6E-99B1-9731E3CC9C32}" destId="{85B538C8-C523-4A56-9DA7-1A6F9B90C232}" srcOrd="2" destOrd="0" parTransId="{13E022D4-689E-477E-BE69-207BB5CB7CC4}" sibTransId="{BDACF5BD-33BA-44E0-BA04-A3FB26D884EE}"/>
    <dgm:cxn modelId="{9C7F3436-B2EB-4275-91C1-5C265E2DFC8D}" srcId="{17DC1B06-D05E-4015-B8C1-6C62AD47D364}" destId="{819C5C2C-2871-4AC6-81FE-B303C7A7E766}" srcOrd="1" destOrd="0" parTransId="{2626EA34-F959-4F52-B368-E6495CA34A02}" sibTransId="{7D5F3816-8AE4-4D90-9592-56BA12403A95}"/>
    <dgm:cxn modelId="{1FE75B5D-17A9-4A29-AE1E-1D306C874726}" type="presOf" srcId="{98302515-FB18-48C7-A1BE-99C23A0777BA}" destId="{DA8BC52F-5FAE-4EF9-94EA-1FAA87326B9F}" srcOrd="0" destOrd="6" presId="urn:microsoft.com/office/officeart/2005/8/layout/hList1"/>
    <dgm:cxn modelId="{4C9B8F5E-A866-4E14-9D54-DA0E22AD180B}" srcId="{101CA0A8-0CEB-47D4-B38E-6A9E9EBBEB64}" destId="{9B033B38-908C-4DE9-BC81-F23744A8E89D}" srcOrd="2" destOrd="0" parTransId="{592D6370-63F8-452A-B530-C4B97723CB61}" sibTransId="{5C9A8D1E-71E9-445B-BA6D-797520A30DC5}"/>
    <dgm:cxn modelId="{8496D462-00A7-4969-A713-8212B9188DFB}" srcId="{BF1C2728-FC24-47AD-82CB-8BD9AFF60DBA}" destId="{80B171C4-5F7D-4A20-B29F-C371FDA403CD}" srcOrd="0" destOrd="0" parTransId="{2F869409-C318-47DA-A150-9E9D06D0825D}" sibTransId="{6C717842-CE02-4F2C-A918-823EF6CAB314}"/>
    <dgm:cxn modelId="{69BEA646-B2C7-4F72-BD3B-29C5C5D0E056}" type="presOf" srcId="{19055AAC-F34A-4020-ABB5-E1DB340D1023}" destId="{C5992288-A3F9-42F5-B2A0-E23E63B8090F}" srcOrd="0" destOrd="0" presId="urn:microsoft.com/office/officeart/2005/8/layout/hList1"/>
    <dgm:cxn modelId="{33A34E68-3E14-4193-ABAC-F3EC96657382}" srcId="{F30742CB-30D6-4A6E-99B1-9731E3CC9C32}" destId="{79C992D5-AF45-46EC-9350-6D7EBB02974D}" srcOrd="0" destOrd="0" parTransId="{A7E4CFA7-BA04-4D5B-866C-B7E88E536137}" sibTransId="{2D8C9CA3-6E0A-470B-B131-50B727C2E440}"/>
    <dgm:cxn modelId="{A724794C-78B5-459F-B094-0FE89D5D37E8}" type="presOf" srcId="{85B538C8-C523-4A56-9DA7-1A6F9B90C232}" destId="{F37338C2-339B-475D-B869-3F6F14EB8C77}" srcOrd="0" destOrd="2" presId="urn:microsoft.com/office/officeart/2005/8/layout/hList1"/>
    <dgm:cxn modelId="{1A94C94D-D336-430F-A43E-FFA5ACF8EA18}" srcId="{101CA0A8-0CEB-47D4-B38E-6A9E9EBBEB64}" destId="{2B0A0FC8-CFA0-49EC-93E8-F5D1E0CAE838}" srcOrd="0" destOrd="0" parTransId="{5275211E-54C2-46D2-BF68-37B4E5D34EF6}" sibTransId="{6D45A6F3-63D4-4D53-ACCF-E9BBAA8A6ACC}"/>
    <dgm:cxn modelId="{0535296F-4057-42C6-AD7C-0E7EFE9F6B8A}" srcId="{2AD90B37-0B60-480D-B1A7-97F506294A72}" destId="{2873D0CF-730E-42A1-97FA-865C98CAE7F8}" srcOrd="0" destOrd="0" parTransId="{13612697-3C34-485A-8741-5167AC6FA262}" sibTransId="{509427AE-A278-4E2E-ABFF-D5DD63165634}"/>
    <dgm:cxn modelId="{BA49894F-9E78-4355-B691-37F8D2F8DB3E}" type="presOf" srcId="{E952597E-5038-45B6-876B-0FC4BC91B7B3}" destId="{F37338C2-339B-475D-B869-3F6F14EB8C77}" srcOrd="0" destOrd="4" presId="urn:microsoft.com/office/officeart/2005/8/layout/hList1"/>
    <dgm:cxn modelId="{AF582F52-DF1D-4CA2-B5A1-067B8D65A2B9}" srcId="{05E08DA7-CDF2-4B85-BFE0-6BD3126CB9EE}" destId="{B3E5C9A3-E91B-4F73-9998-B9FDB381C2FF}" srcOrd="2" destOrd="0" parTransId="{530264AA-9773-4C96-9DCA-270D4C922638}" sibTransId="{1C07EE9D-BF9A-4CAB-8DF1-764E7D3096E6}"/>
    <dgm:cxn modelId="{6194A772-D21E-4D6F-90E0-C437E7E4631F}" srcId="{D6A1C82E-B4CF-42E5-853C-70E96184E140}" destId="{101CA0A8-0CEB-47D4-B38E-6A9E9EBBEB64}" srcOrd="4" destOrd="0" parTransId="{E6450A8E-D55E-4F24-B24F-E056821B6F22}" sibTransId="{B9D11547-661F-41FE-9345-B92A056E5018}"/>
    <dgm:cxn modelId="{23377274-913D-4CDC-A9F5-495903B6D77C}" srcId="{D6A1C82E-B4CF-42E5-853C-70E96184E140}" destId="{BF1C2728-FC24-47AD-82CB-8BD9AFF60DBA}" srcOrd="5" destOrd="0" parTransId="{7E4D4DE8-A4BB-4C99-8B02-DB8072C0B3DD}" sibTransId="{00A39A17-5EEB-4AA5-971B-65A930893EDA}"/>
    <dgm:cxn modelId="{848A9575-569B-4E63-B0CA-8DA67A4B21F8}" type="presOf" srcId="{DB6BE488-07E5-4FDB-9116-2518F00507E5}" destId="{97887E68-A3AC-4CDA-851F-81E6BFD6792F}" srcOrd="0" destOrd="0" presId="urn:microsoft.com/office/officeart/2005/8/layout/hList1"/>
    <dgm:cxn modelId="{101F1576-1EED-42A6-9EC9-98B435993754}" srcId="{05E08DA7-CDF2-4B85-BFE0-6BD3126CB9EE}" destId="{67D38388-E736-45A8-895C-089AF12310C6}" srcOrd="1" destOrd="0" parTransId="{D6347490-EB2F-4BC6-A8C9-7CA38D4A30B1}" sibTransId="{256B099E-E26A-40CE-820F-FB1A075795E7}"/>
    <dgm:cxn modelId="{C4BA3258-67CB-428E-A512-75D1E86FAA6C}" type="presOf" srcId="{B3E5C9A3-E91B-4F73-9998-B9FDB381C2FF}" destId="{97887E68-A3AC-4CDA-851F-81E6BFD6792F}" srcOrd="0" destOrd="2" presId="urn:microsoft.com/office/officeart/2005/8/layout/hList1"/>
    <dgm:cxn modelId="{64136858-BD31-4DCA-9F65-6350E3A7928C}" srcId="{D6A1C82E-B4CF-42E5-853C-70E96184E140}" destId="{F30742CB-30D6-4A6E-99B1-9731E3CC9C32}" srcOrd="2" destOrd="0" parTransId="{07BC7F31-1CCC-43A5-BC12-0DB194C03448}" sibTransId="{8C5629ED-9D7E-4AB4-B6B8-71F7CBFA1A58}"/>
    <dgm:cxn modelId="{F88A717F-B1C4-4993-BB12-A32F880DADBC}" type="presOf" srcId="{D6A1C82E-B4CF-42E5-853C-70E96184E140}" destId="{C3507A35-753D-4634-985E-046561BA9229}" srcOrd="0" destOrd="0" presId="urn:microsoft.com/office/officeart/2005/8/layout/hList1"/>
    <dgm:cxn modelId="{D55D8F80-6A53-48A0-A509-864F28CC9025}" srcId="{F30742CB-30D6-4A6E-99B1-9731E3CC9C32}" destId="{140E46E9-138B-4A21-A275-A4BEB6714FB7}" srcOrd="3" destOrd="0" parTransId="{D62FE929-EDE7-456D-8CD6-D903BE9BF0DC}" sibTransId="{B3482EDE-A429-4968-AEEC-14E6BD3E8633}"/>
    <dgm:cxn modelId="{4A686588-B2D0-4DCD-A4BF-30517970963D}" srcId="{D6A1C82E-B4CF-42E5-853C-70E96184E140}" destId="{320E66A4-495B-4E38-B3B2-80C3E655B01D}" srcOrd="1" destOrd="0" parTransId="{861056B9-A1C5-4B51-A03A-C003AEFAC14C}" sibTransId="{B90EED34-8049-4038-8DCA-4CE1984B397C}"/>
    <dgm:cxn modelId="{1E850289-014D-4FD9-AD28-C1AE0AED99EA}" srcId="{3D8BAAFD-BE4D-4361-8040-A1FFF52FF21A}" destId="{8502EC38-DA7A-4BE8-8699-0441F56488FB}" srcOrd="1" destOrd="0" parTransId="{AA286C55-CAC2-41BF-B291-EB9C15ECFE09}" sibTransId="{1912C416-651D-4AA8-BCE7-324DF5C7BFE3}"/>
    <dgm:cxn modelId="{AC8F728D-42DC-4B1B-830A-6C5BDC161F58}" type="presOf" srcId="{9FB393D2-07A1-491F-856B-3AB014AFB81E}" destId="{F37338C2-339B-475D-B869-3F6F14EB8C77}" srcOrd="0" destOrd="1" presId="urn:microsoft.com/office/officeart/2005/8/layout/hList1"/>
    <dgm:cxn modelId="{396D2B8F-513A-4DFF-9C7D-D0CC993CF3B4}" type="presOf" srcId="{56A6574F-E9B3-4BA0-B7C6-DF9C6E06B484}" destId="{3ED92A2B-AD4A-4C51-B723-285B81E37C79}" srcOrd="0" destOrd="0" presId="urn:microsoft.com/office/officeart/2005/8/layout/hList1"/>
    <dgm:cxn modelId="{912B9F8F-4056-48D6-B4EF-3E9C6E795E0D}" srcId="{D6A1C82E-B4CF-42E5-853C-70E96184E140}" destId="{3D8BAAFD-BE4D-4361-8040-A1FFF52FF21A}" srcOrd="0" destOrd="0" parTransId="{9072BEC6-183C-4773-8470-C18827B19251}" sibTransId="{96D47537-B875-4F35-9A35-91724D1717A4}"/>
    <dgm:cxn modelId="{09FF8395-CB16-4DE4-9484-214DB7082276}" srcId="{101CA0A8-0CEB-47D4-B38E-6A9E9EBBEB64}" destId="{DE332384-0D42-4A7E-929B-FB5FE66F301F}" srcOrd="3" destOrd="0" parTransId="{E52EDD3A-8D77-4C1C-A6ED-CD9D777BBDC1}" sibTransId="{6648A12D-EF2C-4DB6-BE6C-0AB563939046}"/>
    <dgm:cxn modelId="{29FD0196-C7CD-4E3C-B595-D83A3DF1C7DA}" type="presOf" srcId="{80B171C4-5F7D-4A20-B29F-C371FDA403CD}" destId="{6A96D841-4AD0-44EA-80EF-DA3DCC30402C}" srcOrd="0" destOrd="0" presId="urn:microsoft.com/office/officeart/2005/8/layout/hList1"/>
    <dgm:cxn modelId="{AE632797-3E3F-49FD-8A51-DB9A147F6154}" type="presOf" srcId="{2AD90B37-0B60-480D-B1A7-97F506294A72}" destId="{E306AD8C-F5DE-44BC-85FB-8D2A2E8BD554}" srcOrd="0" destOrd="0" presId="urn:microsoft.com/office/officeart/2005/8/layout/hList1"/>
    <dgm:cxn modelId="{81CDCA98-D0D8-4DFD-884A-A52BF871915D}" type="presOf" srcId="{F30742CB-30D6-4A6E-99B1-9731E3CC9C32}" destId="{780A5D87-178C-4E47-BE99-F654B98F4C22}" srcOrd="0" destOrd="0" presId="urn:microsoft.com/office/officeart/2005/8/layout/hList1"/>
    <dgm:cxn modelId="{9CF90E9B-ACB3-417F-BCA8-8DE5CAABADD2}" srcId="{17DC1B06-D05E-4015-B8C1-6C62AD47D364}" destId="{21F7F6E6-98F4-44AD-B56A-B9C059587396}" srcOrd="0" destOrd="0" parTransId="{362C669D-220C-4DCB-BFEC-6D500BA7BAE1}" sibTransId="{510F7337-1FD0-4AD0-A3F1-492F1B90FD39}"/>
    <dgm:cxn modelId="{AA39749C-D4E4-4728-A2F2-0F4CEADFA57E}" type="presOf" srcId="{0DE0540A-0552-498F-AF5B-3EC6D6BD4BBF}" destId="{DA8BC52F-5FAE-4EF9-94EA-1FAA87326B9F}" srcOrd="0" destOrd="5" presId="urn:microsoft.com/office/officeart/2005/8/layout/hList1"/>
    <dgm:cxn modelId="{FE4F999C-E1CD-4E7B-B52D-4B53D1F70511}" type="presOf" srcId="{28B30F59-122D-416D-A8C2-3218E2ADBD73}" destId="{D7DD9327-2A9B-40D8-9D69-501B08CFBF07}" srcOrd="0" destOrd="1" presId="urn:microsoft.com/office/officeart/2005/8/layout/hList1"/>
    <dgm:cxn modelId="{7AD97D9D-1B7E-47F7-8F5A-F6D9E8458586}" type="presOf" srcId="{819C5C2C-2871-4AC6-81FE-B303C7A7E766}" destId="{DA8BC52F-5FAE-4EF9-94EA-1FAA87326B9F}" srcOrd="0" destOrd="2" presId="urn:microsoft.com/office/officeart/2005/8/layout/hList1"/>
    <dgm:cxn modelId="{AADD3BA0-E4D4-4E3F-8035-D9192059D1E1}" srcId="{101CA0A8-0CEB-47D4-B38E-6A9E9EBBEB64}" destId="{28B30F59-122D-416D-A8C2-3218E2ADBD73}" srcOrd="1" destOrd="0" parTransId="{0A88A628-CB8C-4EFF-84F3-7BB2E7D678A2}" sibTransId="{C27F95DD-42D3-43CC-A1B8-9C28718F399C}"/>
    <dgm:cxn modelId="{618C1BA5-59B2-4E47-A90C-40BCA7363D5C}" srcId="{3D8BAAFD-BE4D-4361-8040-A1FFF52FF21A}" destId="{0DE0540A-0552-498F-AF5B-3EC6D6BD4BBF}" srcOrd="3" destOrd="0" parTransId="{6F1422B1-D57D-45B0-BF30-D8A8A0634BFD}" sibTransId="{2B9190D1-556C-4863-ACF2-F0320F868921}"/>
    <dgm:cxn modelId="{0DA90EA8-7496-4A16-AEC9-6E8FB6C78C73}" type="presOf" srcId="{3D8BAAFD-BE4D-4361-8040-A1FFF52FF21A}" destId="{28CA7156-6992-41B7-ADD6-98787077A283}" srcOrd="0" destOrd="0" presId="urn:microsoft.com/office/officeart/2005/8/layout/hList1"/>
    <dgm:cxn modelId="{8B4B6AAB-8B41-423B-85C6-563629FEB8B6}" type="presOf" srcId="{2873D0CF-730E-42A1-97FA-865C98CAE7F8}" destId="{E306AD8C-F5DE-44BC-85FB-8D2A2E8BD554}" srcOrd="0" destOrd="1" presId="urn:microsoft.com/office/officeart/2005/8/layout/hList1"/>
    <dgm:cxn modelId="{0AC4F5AC-AA0A-4943-8CBF-5D5DFCEE1693}" type="presOf" srcId="{21F7F6E6-98F4-44AD-B56A-B9C059587396}" destId="{DA8BC52F-5FAE-4EF9-94EA-1FAA87326B9F}" srcOrd="0" destOrd="1" presId="urn:microsoft.com/office/officeart/2005/8/layout/hList1"/>
    <dgm:cxn modelId="{1D22F5B3-5D1C-45E8-8B87-51C41D72550D}" srcId="{05E08DA7-CDF2-4B85-BFE0-6BD3126CB9EE}" destId="{DB6BE488-07E5-4FDB-9116-2518F00507E5}" srcOrd="0" destOrd="0" parTransId="{081D6D46-B88B-49E6-B41E-33EDA5B6BA80}" sibTransId="{6F6F1B1E-76A3-47AB-9F6B-D79FA5A29874}"/>
    <dgm:cxn modelId="{A50B61B7-82AC-47E0-9936-99FB3297A13C}" srcId="{19055AAC-F34A-4020-ABB5-E1DB340D1023}" destId="{56A6574F-E9B3-4BA0-B7C6-DF9C6E06B484}" srcOrd="0" destOrd="0" parTransId="{D9F3DE98-277A-41D9-83E2-CD5E6AA8405F}" sibTransId="{67A2960D-5D6C-4E8E-8227-66D6B8196380}"/>
    <dgm:cxn modelId="{335A29B8-09E6-4669-911C-2FD5C8372641}" type="presOf" srcId="{DDB20947-6FC6-4307-BAE9-BAE6E4F8C3B4}" destId="{D7DD9327-2A9B-40D8-9D69-501B08CFBF07}" srcOrd="0" destOrd="4" presId="urn:microsoft.com/office/officeart/2005/8/layout/hList1"/>
    <dgm:cxn modelId="{3AF333BC-D7E0-490A-997F-E9C8A1DB33C8}" type="presOf" srcId="{05E08DA7-CDF2-4B85-BFE0-6BD3126CB9EE}" destId="{7FC78754-D352-40A0-BC6B-0C67988C139C}" srcOrd="0" destOrd="0" presId="urn:microsoft.com/office/officeart/2005/8/layout/hList1"/>
    <dgm:cxn modelId="{8A5B0FC1-EDF6-4CA0-8D66-D6197276BBA2}" type="presOf" srcId="{140E46E9-138B-4A21-A275-A4BEB6714FB7}" destId="{F37338C2-339B-475D-B869-3F6F14EB8C77}" srcOrd="0" destOrd="3" presId="urn:microsoft.com/office/officeart/2005/8/layout/hList1"/>
    <dgm:cxn modelId="{053B56C7-3EB2-4193-B62C-A662C2E0E6A5}" type="presOf" srcId="{17DC1B06-D05E-4015-B8C1-6C62AD47D364}" destId="{DA8BC52F-5FAE-4EF9-94EA-1FAA87326B9F}" srcOrd="0" destOrd="0" presId="urn:microsoft.com/office/officeart/2005/8/layout/hList1"/>
    <dgm:cxn modelId="{78D5DEC9-211E-4885-8D88-D908D1932666}" srcId="{F30742CB-30D6-4A6E-99B1-9731E3CC9C32}" destId="{9FB393D2-07A1-491F-856B-3AB014AFB81E}" srcOrd="1" destOrd="0" parTransId="{FD2EB85A-3898-4B23-8E2F-72FAB9B8E90B}" sibTransId="{E130AE31-0B45-407E-B64A-A946C617FA67}"/>
    <dgm:cxn modelId="{3C75B7CB-D759-441F-8377-FCD1E7F49B14}" srcId="{101CA0A8-0CEB-47D4-B38E-6A9E9EBBEB64}" destId="{DDB20947-6FC6-4307-BAE9-BAE6E4F8C3B4}" srcOrd="4" destOrd="0" parTransId="{11434DFC-0042-4A17-B5E7-C0FD7218C6D9}" sibTransId="{09E7F852-8D56-4326-A2E8-50A3FD65BDAA}"/>
    <dgm:cxn modelId="{7424DECF-A533-47E5-8945-BF9441A340A6}" srcId="{3D8BAAFD-BE4D-4361-8040-A1FFF52FF21A}" destId="{416049DA-03D5-4209-9AA7-D7816A76782B}" srcOrd="2" destOrd="0" parTransId="{6FDF5003-FD87-40A0-BDD2-EA7C3979B549}" sibTransId="{39160BD7-EFA7-48DD-B4B6-60947BAFBDAC}"/>
    <dgm:cxn modelId="{282B45D2-03B4-4111-9200-FA9BD7FD3D5E}" srcId="{320E66A4-495B-4E38-B3B2-80C3E655B01D}" destId="{2AD90B37-0B60-480D-B1A7-97F506294A72}" srcOrd="0" destOrd="0" parTransId="{5A98AC02-793D-42FB-904C-CF9976684B07}" sibTransId="{CC8FEDC8-B806-4A3A-AE42-4639B0B6FFC7}"/>
    <dgm:cxn modelId="{77A297D7-1C98-4539-A56B-91C3D40B7F24}" type="presOf" srcId="{8502EC38-DA7A-4BE8-8699-0441F56488FB}" destId="{DA8BC52F-5FAE-4EF9-94EA-1FAA87326B9F}" srcOrd="0" destOrd="3" presId="urn:microsoft.com/office/officeart/2005/8/layout/hList1"/>
    <dgm:cxn modelId="{0A4A5ADE-2FCA-4006-BCC6-D2A53207CDCA}" type="presOf" srcId="{101CA0A8-0CEB-47D4-B38E-6A9E9EBBEB64}" destId="{CFA4C24C-82DA-44AE-8891-3593D9F2D3DA}" srcOrd="0" destOrd="0" presId="urn:microsoft.com/office/officeart/2005/8/layout/hList1"/>
    <dgm:cxn modelId="{450840E1-1326-4045-A8A2-9D603122CA9D}" srcId="{F30742CB-30D6-4A6E-99B1-9731E3CC9C32}" destId="{E952597E-5038-45B6-876B-0FC4BC91B7B3}" srcOrd="4" destOrd="0" parTransId="{751B7FF1-6D18-4192-835D-C3CA32A11B72}" sibTransId="{12A31FFA-C071-49B5-B375-6E2B6CD69B51}"/>
    <dgm:cxn modelId="{9DC1BCE1-327A-48F0-893A-DF695B44B1B5}" type="presOf" srcId="{DE332384-0D42-4A7E-929B-FB5FE66F301F}" destId="{D7DD9327-2A9B-40D8-9D69-501B08CFBF07}" srcOrd="0" destOrd="3" presId="urn:microsoft.com/office/officeart/2005/8/layout/hList1"/>
    <dgm:cxn modelId="{E26C98E3-B81E-4A2B-8169-1CAFA6CF0211}" srcId="{D6A1C82E-B4CF-42E5-853C-70E96184E140}" destId="{05E08DA7-CDF2-4B85-BFE0-6BD3126CB9EE}" srcOrd="6" destOrd="0" parTransId="{CF9BF6F8-25DD-4C0F-9F98-E0FF77AFDCD9}" sibTransId="{36090EF8-3C7B-46E1-9A56-DC7AF6BCD30A}"/>
    <dgm:cxn modelId="{D0F56BED-7396-4928-8F54-C71E2F62C0F1}" type="presOf" srcId="{67D38388-E736-45A8-895C-089AF12310C6}" destId="{97887E68-A3AC-4CDA-851F-81E6BFD6792F}" srcOrd="0" destOrd="1" presId="urn:microsoft.com/office/officeart/2005/8/layout/hList1"/>
    <dgm:cxn modelId="{A3A651F1-2C30-4B1D-8939-9F36D53325C8}" srcId="{3D8BAAFD-BE4D-4361-8040-A1FFF52FF21A}" destId="{98302515-FB18-48C7-A1BE-99C23A0777BA}" srcOrd="4" destOrd="0" parTransId="{EBFE8C1D-FF47-47B4-9461-1E6F0810C180}" sibTransId="{6CCEE78B-B2D5-4C05-BDF4-1065521B3483}"/>
    <dgm:cxn modelId="{99219BF2-2434-47B7-BDC6-09E9F6E92545}" type="presOf" srcId="{BF1C2728-FC24-47AD-82CB-8BD9AFF60DBA}" destId="{21CCE453-1E53-4A40-B9C3-42826E10DEE0}" srcOrd="0" destOrd="0" presId="urn:microsoft.com/office/officeart/2005/8/layout/hList1"/>
    <dgm:cxn modelId="{369047F4-96E2-484B-BED6-713AA6838826}" type="presOf" srcId="{79C992D5-AF45-46EC-9350-6D7EBB02974D}" destId="{F37338C2-339B-475D-B869-3F6F14EB8C77}" srcOrd="0" destOrd="0" presId="urn:microsoft.com/office/officeart/2005/8/layout/hList1"/>
    <dgm:cxn modelId="{E0F208F7-B819-45DC-B662-6CDDABEC78AC}" srcId="{3D8BAAFD-BE4D-4361-8040-A1FFF52FF21A}" destId="{17DC1B06-D05E-4015-B8C1-6C62AD47D364}" srcOrd="0" destOrd="0" parTransId="{04E66A6F-F880-426A-A1E6-A2BD8F035F38}" sibTransId="{D32EF748-3B46-4BFE-AB88-CE9E592B6BF8}"/>
    <dgm:cxn modelId="{2ACBEFF8-0618-4BF8-87FD-A92BEBBB33AD}" type="presOf" srcId="{9B033B38-908C-4DE9-BC81-F23744A8E89D}" destId="{D7DD9327-2A9B-40D8-9D69-501B08CFBF07}" srcOrd="0" destOrd="2" presId="urn:microsoft.com/office/officeart/2005/8/layout/hList1"/>
    <dgm:cxn modelId="{B7269C1E-4B50-45BD-8FAB-6408316309CE}" type="presParOf" srcId="{C3507A35-753D-4634-985E-046561BA9229}" destId="{333330E3-0F21-405F-976C-BA349CEE16C4}" srcOrd="0" destOrd="0" presId="urn:microsoft.com/office/officeart/2005/8/layout/hList1"/>
    <dgm:cxn modelId="{85F7A852-C776-495B-99B1-3C3D5B58D719}" type="presParOf" srcId="{333330E3-0F21-405F-976C-BA349CEE16C4}" destId="{28CA7156-6992-41B7-ADD6-98787077A283}" srcOrd="0" destOrd="0" presId="urn:microsoft.com/office/officeart/2005/8/layout/hList1"/>
    <dgm:cxn modelId="{824783F7-578A-4333-87CF-1ABC2CFC3F7A}" type="presParOf" srcId="{333330E3-0F21-405F-976C-BA349CEE16C4}" destId="{DA8BC52F-5FAE-4EF9-94EA-1FAA87326B9F}" srcOrd="1" destOrd="0" presId="urn:microsoft.com/office/officeart/2005/8/layout/hList1"/>
    <dgm:cxn modelId="{D7EAF6B1-14A5-4222-87F1-A9C92AFD3080}" type="presParOf" srcId="{C3507A35-753D-4634-985E-046561BA9229}" destId="{66298F25-6042-48B6-B53A-33DC8FB9B272}" srcOrd="1" destOrd="0" presId="urn:microsoft.com/office/officeart/2005/8/layout/hList1"/>
    <dgm:cxn modelId="{5F6E10BD-DCC7-4E87-AEF2-AE371535CA67}" type="presParOf" srcId="{C3507A35-753D-4634-985E-046561BA9229}" destId="{D4D27D45-5458-4893-BB72-656C30C7BFF9}" srcOrd="2" destOrd="0" presId="urn:microsoft.com/office/officeart/2005/8/layout/hList1"/>
    <dgm:cxn modelId="{A5FD5EEE-F65A-439C-BF6C-1AE7EB67260A}" type="presParOf" srcId="{D4D27D45-5458-4893-BB72-656C30C7BFF9}" destId="{B2C3E1CC-B013-47EC-9B34-1346764A80F0}" srcOrd="0" destOrd="0" presId="urn:microsoft.com/office/officeart/2005/8/layout/hList1"/>
    <dgm:cxn modelId="{A525658D-AA89-473C-BAAA-279EE31AB79C}" type="presParOf" srcId="{D4D27D45-5458-4893-BB72-656C30C7BFF9}" destId="{E306AD8C-F5DE-44BC-85FB-8D2A2E8BD554}" srcOrd="1" destOrd="0" presId="urn:microsoft.com/office/officeart/2005/8/layout/hList1"/>
    <dgm:cxn modelId="{2956236F-208C-41D5-9C25-25C2763A6687}" type="presParOf" srcId="{C3507A35-753D-4634-985E-046561BA9229}" destId="{193393FB-8733-4F39-8B16-594E694FFBFB}" srcOrd="3" destOrd="0" presId="urn:microsoft.com/office/officeart/2005/8/layout/hList1"/>
    <dgm:cxn modelId="{20AA23A0-C112-470C-AD0C-92C5A585401B}" type="presParOf" srcId="{C3507A35-753D-4634-985E-046561BA9229}" destId="{B2BCD95F-D3AA-43CF-A1B7-7D74FDF5082C}" srcOrd="4" destOrd="0" presId="urn:microsoft.com/office/officeart/2005/8/layout/hList1"/>
    <dgm:cxn modelId="{0B87C98F-2BB9-4C78-9468-429D774B3DCB}" type="presParOf" srcId="{B2BCD95F-D3AA-43CF-A1B7-7D74FDF5082C}" destId="{780A5D87-178C-4E47-BE99-F654B98F4C22}" srcOrd="0" destOrd="0" presId="urn:microsoft.com/office/officeart/2005/8/layout/hList1"/>
    <dgm:cxn modelId="{94DA0B76-DE07-439D-96ED-002ABDA9A666}" type="presParOf" srcId="{B2BCD95F-D3AA-43CF-A1B7-7D74FDF5082C}" destId="{F37338C2-339B-475D-B869-3F6F14EB8C77}" srcOrd="1" destOrd="0" presId="urn:microsoft.com/office/officeart/2005/8/layout/hList1"/>
    <dgm:cxn modelId="{436D62C0-11D0-4B85-A028-8BF0F90DABA6}" type="presParOf" srcId="{C3507A35-753D-4634-985E-046561BA9229}" destId="{A9F63900-337D-4205-B214-105F51515211}" srcOrd="5" destOrd="0" presId="urn:microsoft.com/office/officeart/2005/8/layout/hList1"/>
    <dgm:cxn modelId="{4F20950C-85EE-4452-9B04-3B1C4DF64518}" type="presParOf" srcId="{C3507A35-753D-4634-985E-046561BA9229}" destId="{993FADE8-6D36-4795-B02E-3242158E554E}" srcOrd="6" destOrd="0" presId="urn:microsoft.com/office/officeart/2005/8/layout/hList1"/>
    <dgm:cxn modelId="{BC62CFBD-31FD-4BFA-8A09-668701F9C4F7}" type="presParOf" srcId="{993FADE8-6D36-4795-B02E-3242158E554E}" destId="{C5992288-A3F9-42F5-B2A0-E23E63B8090F}" srcOrd="0" destOrd="0" presId="urn:microsoft.com/office/officeart/2005/8/layout/hList1"/>
    <dgm:cxn modelId="{5EBD9CCE-2BE3-4C1E-92DE-494D4FD2A102}" type="presParOf" srcId="{993FADE8-6D36-4795-B02E-3242158E554E}" destId="{3ED92A2B-AD4A-4C51-B723-285B81E37C79}" srcOrd="1" destOrd="0" presId="urn:microsoft.com/office/officeart/2005/8/layout/hList1"/>
    <dgm:cxn modelId="{8D451BB2-FD6E-46CE-A1CA-EC4D7F57D063}" type="presParOf" srcId="{C3507A35-753D-4634-985E-046561BA9229}" destId="{E58CA307-39D4-47F1-8B4E-FBCEA9C89A6D}" srcOrd="7" destOrd="0" presId="urn:microsoft.com/office/officeart/2005/8/layout/hList1"/>
    <dgm:cxn modelId="{ABCBFF6F-730C-469E-8975-8DE94A10B381}" type="presParOf" srcId="{C3507A35-753D-4634-985E-046561BA9229}" destId="{B94EA328-6701-4F2C-9318-36A4155315EF}" srcOrd="8" destOrd="0" presId="urn:microsoft.com/office/officeart/2005/8/layout/hList1"/>
    <dgm:cxn modelId="{1145A12A-BE60-41B5-833B-32568660CB52}" type="presParOf" srcId="{B94EA328-6701-4F2C-9318-36A4155315EF}" destId="{CFA4C24C-82DA-44AE-8891-3593D9F2D3DA}" srcOrd="0" destOrd="0" presId="urn:microsoft.com/office/officeart/2005/8/layout/hList1"/>
    <dgm:cxn modelId="{7BBED7E3-620A-43B7-B2AF-66EF8315F54E}" type="presParOf" srcId="{B94EA328-6701-4F2C-9318-36A4155315EF}" destId="{D7DD9327-2A9B-40D8-9D69-501B08CFBF07}" srcOrd="1" destOrd="0" presId="urn:microsoft.com/office/officeart/2005/8/layout/hList1"/>
    <dgm:cxn modelId="{BD2F338E-EA09-4454-96C2-1E2415D0FD50}" type="presParOf" srcId="{C3507A35-753D-4634-985E-046561BA9229}" destId="{9F54AA5B-485C-496A-803F-DFCCD93DD805}" srcOrd="9" destOrd="0" presId="urn:microsoft.com/office/officeart/2005/8/layout/hList1"/>
    <dgm:cxn modelId="{2F2FAF1A-5630-4300-B50E-8C83F1927FA3}" type="presParOf" srcId="{C3507A35-753D-4634-985E-046561BA9229}" destId="{610EC6A5-6B2F-40EF-B1F5-D721B57D3D04}" srcOrd="10" destOrd="0" presId="urn:microsoft.com/office/officeart/2005/8/layout/hList1"/>
    <dgm:cxn modelId="{8F8C657F-2937-4F93-8C31-70427E84E2E8}" type="presParOf" srcId="{610EC6A5-6B2F-40EF-B1F5-D721B57D3D04}" destId="{21CCE453-1E53-4A40-B9C3-42826E10DEE0}" srcOrd="0" destOrd="0" presId="urn:microsoft.com/office/officeart/2005/8/layout/hList1"/>
    <dgm:cxn modelId="{F35B7388-F213-4BC8-B159-1D0AC6D371D1}" type="presParOf" srcId="{610EC6A5-6B2F-40EF-B1F5-D721B57D3D04}" destId="{6A96D841-4AD0-44EA-80EF-DA3DCC30402C}" srcOrd="1" destOrd="0" presId="urn:microsoft.com/office/officeart/2005/8/layout/hList1"/>
    <dgm:cxn modelId="{BF692E91-42DB-40C8-AC30-5A41167B38F4}" type="presParOf" srcId="{C3507A35-753D-4634-985E-046561BA9229}" destId="{D238CAA4-7814-4611-B79D-241A7A96023A}" srcOrd="11" destOrd="0" presId="urn:microsoft.com/office/officeart/2005/8/layout/hList1"/>
    <dgm:cxn modelId="{BAABD7F7-FEEA-4D5F-BF97-7C0A4358BE1C}" type="presParOf" srcId="{C3507A35-753D-4634-985E-046561BA9229}" destId="{325B0DB5-6A30-4587-B28C-C60FB779535A}" srcOrd="12" destOrd="0" presId="urn:microsoft.com/office/officeart/2005/8/layout/hList1"/>
    <dgm:cxn modelId="{06E6C5B0-0B40-4CCA-AD6C-EDAA0B15532D}" type="presParOf" srcId="{325B0DB5-6A30-4587-B28C-C60FB779535A}" destId="{7FC78754-D352-40A0-BC6B-0C67988C139C}" srcOrd="0" destOrd="0" presId="urn:microsoft.com/office/officeart/2005/8/layout/hList1"/>
    <dgm:cxn modelId="{8BF048A6-87F1-4F9C-813A-34501EEE91C6}" type="presParOf" srcId="{325B0DB5-6A30-4587-B28C-C60FB779535A}" destId="{97887E68-A3AC-4CDA-851F-81E6BFD679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FF44D-68B4-463A-BF71-42C3E066CCFC}">
      <dsp:nvSpPr>
        <dsp:cNvPr id="0" name=""/>
        <dsp:cNvSpPr/>
      </dsp:nvSpPr>
      <dsp:spPr>
        <a:xfrm>
          <a:off x="0" y="352722"/>
          <a:ext cx="792961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2B5B7CF-17E0-420E-8099-600D487856FA}">
      <dsp:nvSpPr>
        <dsp:cNvPr id="0" name=""/>
        <dsp:cNvSpPr/>
      </dsp:nvSpPr>
      <dsp:spPr>
        <a:xfrm>
          <a:off x="396480" y="168315"/>
          <a:ext cx="5550732" cy="3542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Programa de atención sociosanitaria en Centro de Día para afectados de Alzheimer y otras demencias</a:t>
          </a:r>
        </a:p>
      </dsp:txBody>
      <dsp:txXfrm>
        <a:off x="413773" y="185608"/>
        <a:ext cx="5516146" cy="319654"/>
      </dsp:txXfrm>
    </dsp:sp>
    <dsp:sp modelId="{551F6ACA-3490-4145-8897-CABB6617C6BE}">
      <dsp:nvSpPr>
        <dsp:cNvPr id="0" name=""/>
        <dsp:cNvSpPr/>
      </dsp:nvSpPr>
      <dsp:spPr>
        <a:xfrm>
          <a:off x="0" y="889755"/>
          <a:ext cx="792961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61707"/>
              <a:satOff val="-9325"/>
              <a:lumOff val="95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FD5899A-98FF-452D-8C23-DCDE4537842D}">
      <dsp:nvSpPr>
        <dsp:cNvPr id="0" name=""/>
        <dsp:cNvSpPr/>
      </dsp:nvSpPr>
      <dsp:spPr>
        <a:xfrm>
          <a:off x="380308" y="687800"/>
          <a:ext cx="5550732" cy="354240"/>
        </a:xfrm>
        <a:prstGeom prst="roundRect">
          <a:avLst/>
        </a:prstGeom>
        <a:gradFill rotWithShape="0">
          <a:gsLst>
            <a:gs pos="0">
              <a:schemeClr val="accent2">
                <a:hueOff val="-161707"/>
                <a:satOff val="-9325"/>
                <a:lumOff val="9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61707"/>
                <a:satOff val="-9325"/>
                <a:lumOff val="9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61707"/>
                <a:satOff val="-9325"/>
                <a:lumOff val="9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Alzheimer: ayudar, cuidar, prevenir y sensibilizar</a:t>
          </a:r>
        </a:p>
      </dsp:txBody>
      <dsp:txXfrm>
        <a:off x="397601" y="705093"/>
        <a:ext cx="5516146" cy="319654"/>
      </dsp:txXfrm>
    </dsp:sp>
    <dsp:sp modelId="{67415917-9316-4B08-8FC4-8CDED59E468D}">
      <dsp:nvSpPr>
        <dsp:cNvPr id="0" name=""/>
        <dsp:cNvSpPr/>
      </dsp:nvSpPr>
      <dsp:spPr>
        <a:xfrm>
          <a:off x="0" y="1434075"/>
          <a:ext cx="792961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323414"/>
              <a:satOff val="-18651"/>
              <a:lumOff val="191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63FF17-3328-4EDB-9C9D-D89EED487B7D}">
      <dsp:nvSpPr>
        <dsp:cNvPr id="0" name=""/>
        <dsp:cNvSpPr/>
      </dsp:nvSpPr>
      <dsp:spPr>
        <a:xfrm>
          <a:off x="380308" y="1257877"/>
          <a:ext cx="5550732" cy="354240"/>
        </a:xfrm>
        <a:prstGeom prst="roundRect">
          <a:avLst/>
        </a:prstGeom>
        <a:gradFill rotWithShape="0">
          <a:gsLst>
            <a:gs pos="0">
              <a:schemeClr val="accent2">
                <a:hueOff val="-323414"/>
                <a:satOff val="-18651"/>
                <a:lumOff val="191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23414"/>
                <a:satOff val="-18651"/>
                <a:lumOff val="191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23414"/>
                <a:satOff val="-18651"/>
                <a:lumOff val="191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 err="1"/>
            <a:t>Kilometros</a:t>
          </a:r>
          <a:r>
            <a:rPr lang="es-ES" sz="1200" b="1" kern="1200" dirty="0"/>
            <a:t> de memoria (módulo publicitario) </a:t>
          </a:r>
        </a:p>
      </dsp:txBody>
      <dsp:txXfrm>
        <a:off x="397601" y="1275170"/>
        <a:ext cx="5516146" cy="319654"/>
      </dsp:txXfrm>
    </dsp:sp>
    <dsp:sp modelId="{D5C721A3-C7CB-4512-913E-2584BE2795F5}">
      <dsp:nvSpPr>
        <dsp:cNvPr id="0" name=""/>
        <dsp:cNvSpPr/>
      </dsp:nvSpPr>
      <dsp:spPr>
        <a:xfrm>
          <a:off x="0" y="1978395"/>
          <a:ext cx="792961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0B3FDF2-085D-4792-9F69-DAA6544431A9}">
      <dsp:nvSpPr>
        <dsp:cNvPr id="0" name=""/>
        <dsp:cNvSpPr/>
      </dsp:nvSpPr>
      <dsp:spPr>
        <a:xfrm>
          <a:off x="396480" y="1801275"/>
          <a:ext cx="5550732" cy="354240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Presidencia. Subvención de carácter excepcional: adaptación </a:t>
          </a:r>
          <a:r>
            <a:rPr lang="es-ES" sz="1200" b="1" kern="1200" dirty="0" err="1"/>
            <a:t>vehiculo</a:t>
          </a:r>
          <a:endParaRPr lang="es-ES" sz="1200" b="1" kern="1200" dirty="0"/>
        </a:p>
      </dsp:txBody>
      <dsp:txXfrm>
        <a:off x="413773" y="1818568"/>
        <a:ext cx="5516146" cy="319654"/>
      </dsp:txXfrm>
    </dsp:sp>
    <dsp:sp modelId="{D8A24D79-9906-4C75-9EDD-C8EDC0470B1E}">
      <dsp:nvSpPr>
        <dsp:cNvPr id="0" name=""/>
        <dsp:cNvSpPr/>
      </dsp:nvSpPr>
      <dsp:spPr>
        <a:xfrm>
          <a:off x="0" y="2522715"/>
          <a:ext cx="792961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646828"/>
              <a:satOff val="-37301"/>
              <a:lumOff val="383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01FD0ED-E245-4646-81DB-CFEAA2CBFA1E}">
      <dsp:nvSpPr>
        <dsp:cNvPr id="0" name=""/>
        <dsp:cNvSpPr/>
      </dsp:nvSpPr>
      <dsp:spPr>
        <a:xfrm>
          <a:off x="396480" y="2345595"/>
          <a:ext cx="5550732" cy="354240"/>
        </a:xfrm>
        <a:prstGeom prst="roundRect">
          <a:avLst/>
        </a:prstGeom>
        <a:gradFill rotWithShape="0">
          <a:gsLst>
            <a:gs pos="0">
              <a:schemeClr val="accent2">
                <a:hueOff val="-646828"/>
                <a:satOff val="-37301"/>
                <a:lumOff val="38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646828"/>
                <a:satOff val="-37301"/>
                <a:lumOff val="38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646828"/>
                <a:satOff val="-37301"/>
                <a:lumOff val="38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b="1" kern="1200" dirty="0"/>
            <a:t>- Prevención de la Dependencia y Promoción de la Autonomía Personal</a:t>
          </a:r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b="1" kern="1200" dirty="0"/>
            <a:t>- </a:t>
          </a:r>
          <a:r>
            <a:rPr lang="es-ES" sz="1200" b="1" kern="1200" dirty="0" err="1"/>
            <a:t>Sepap-Mejorate</a:t>
          </a:r>
          <a:endParaRPr lang="es-ES" sz="1200" b="1" kern="1200" dirty="0"/>
        </a:p>
      </dsp:txBody>
      <dsp:txXfrm>
        <a:off x="413773" y="2362888"/>
        <a:ext cx="5516146" cy="319654"/>
      </dsp:txXfrm>
    </dsp:sp>
    <dsp:sp modelId="{941759CA-5281-4925-A64E-18C9844CC352}">
      <dsp:nvSpPr>
        <dsp:cNvPr id="0" name=""/>
        <dsp:cNvSpPr/>
      </dsp:nvSpPr>
      <dsp:spPr>
        <a:xfrm>
          <a:off x="0" y="3067035"/>
          <a:ext cx="792961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808535"/>
              <a:satOff val="-46627"/>
              <a:lumOff val="479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700A22-AC56-4247-9855-F5C5B8A9757D}">
      <dsp:nvSpPr>
        <dsp:cNvPr id="0" name=""/>
        <dsp:cNvSpPr/>
      </dsp:nvSpPr>
      <dsp:spPr>
        <a:xfrm>
          <a:off x="396480" y="2889915"/>
          <a:ext cx="5550732" cy="354240"/>
        </a:xfrm>
        <a:prstGeom prst="roundRect">
          <a:avLst/>
        </a:prstGeom>
        <a:gradFill rotWithShape="0">
          <a:gsLst>
            <a:gs pos="0">
              <a:schemeClr val="accent2">
                <a:hueOff val="-808535"/>
                <a:satOff val="-46627"/>
                <a:lumOff val="479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08535"/>
                <a:satOff val="-46627"/>
                <a:lumOff val="479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08535"/>
                <a:satOff val="-46627"/>
                <a:lumOff val="479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Acercando la esperanza: servicio de transporte adaptado</a:t>
          </a:r>
        </a:p>
      </dsp:txBody>
      <dsp:txXfrm>
        <a:off x="413773" y="2907208"/>
        <a:ext cx="5516146" cy="319654"/>
      </dsp:txXfrm>
    </dsp:sp>
    <dsp:sp modelId="{4E56CAE3-26EA-48A9-84CF-39B2565E8C2D}">
      <dsp:nvSpPr>
        <dsp:cNvPr id="0" name=""/>
        <dsp:cNvSpPr/>
      </dsp:nvSpPr>
      <dsp:spPr>
        <a:xfrm>
          <a:off x="0" y="3611355"/>
          <a:ext cx="792961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5515FE-21A1-4917-9259-98545FA8D7CF}">
      <dsp:nvSpPr>
        <dsp:cNvPr id="0" name=""/>
        <dsp:cNvSpPr/>
      </dsp:nvSpPr>
      <dsp:spPr>
        <a:xfrm>
          <a:off x="396480" y="3434235"/>
          <a:ext cx="5550732" cy="354240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Atención asistencial, personal y física a afectados de </a:t>
          </a:r>
          <a:r>
            <a:rPr lang="es-ES" sz="1200" b="1" kern="1200" dirty="0">
              <a:solidFill>
                <a:schemeClr val="bg1"/>
              </a:solidFill>
            </a:rPr>
            <a:t>Alzheimer (contratación de 1 terapeuta ocupacional y 3 auxiliares)</a:t>
          </a:r>
        </a:p>
      </dsp:txBody>
      <dsp:txXfrm>
        <a:off x="413773" y="3451528"/>
        <a:ext cx="5516146" cy="319654"/>
      </dsp:txXfrm>
    </dsp:sp>
    <dsp:sp modelId="{B82CA805-26DE-4095-AF64-B8616F335B0C}">
      <dsp:nvSpPr>
        <dsp:cNvPr id="0" name=""/>
        <dsp:cNvSpPr/>
      </dsp:nvSpPr>
      <dsp:spPr>
        <a:xfrm>
          <a:off x="0" y="4155675"/>
          <a:ext cx="792961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131949"/>
              <a:satOff val="-65277"/>
              <a:lumOff val="671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F94AAD-3832-430B-849A-490E4370493A}">
      <dsp:nvSpPr>
        <dsp:cNvPr id="0" name=""/>
        <dsp:cNvSpPr/>
      </dsp:nvSpPr>
      <dsp:spPr>
        <a:xfrm>
          <a:off x="396480" y="3978555"/>
          <a:ext cx="5550732" cy="354240"/>
        </a:xfrm>
        <a:prstGeom prst="roundRect">
          <a:avLst/>
        </a:prstGeom>
        <a:gradFill rotWithShape="0">
          <a:gsLst>
            <a:gs pos="0">
              <a:schemeClr val="accent2">
                <a:hueOff val="-1131949"/>
                <a:satOff val="-65277"/>
                <a:lumOff val="671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131949"/>
                <a:satOff val="-65277"/>
                <a:lumOff val="671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131949"/>
                <a:satOff val="-65277"/>
                <a:lumOff val="671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Construir minutos de vida: atención integral a afectados de Alzheimer y sus cuidadores principales</a:t>
          </a:r>
        </a:p>
      </dsp:txBody>
      <dsp:txXfrm>
        <a:off x="413773" y="3995848"/>
        <a:ext cx="5516146" cy="319654"/>
      </dsp:txXfrm>
    </dsp:sp>
    <dsp:sp modelId="{654DF86D-CDA4-4B66-B675-4530DBCFFD18}">
      <dsp:nvSpPr>
        <dsp:cNvPr id="0" name=""/>
        <dsp:cNvSpPr/>
      </dsp:nvSpPr>
      <dsp:spPr>
        <a:xfrm>
          <a:off x="0" y="4699995"/>
          <a:ext cx="792961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293656"/>
              <a:satOff val="-74603"/>
              <a:lumOff val="766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1F0B3A-8422-4A6D-ABFF-499D6D475BFF}">
      <dsp:nvSpPr>
        <dsp:cNvPr id="0" name=""/>
        <dsp:cNvSpPr/>
      </dsp:nvSpPr>
      <dsp:spPr>
        <a:xfrm>
          <a:off x="396480" y="4522875"/>
          <a:ext cx="5550732" cy="354240"/>
        </a:xfrm>
        <a:prstGeom prst="roundRect">
          <a:avLst/>
        </a:prstGeom>
        <a:gradFill rotWithShape="0">
          <a:gsLst>
            <a:gs pos="0">
              <a:schemeClr val="accent2">
                <a:hueOff val="-1293656"/>
                <a:satOff val="-74603"/>
                <a:lumOff val="76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93656"/>
                <a:satOff val="-74603"/>
                <a:lumOff val="76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93656"/>
                <a:satOff val="-74603"/>
                <a:lumOff val="76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Cuidado y atención en el domicilio a afectados de Alzheimer y apoyo al cuidador</a:t>
          </a:r>
        </a:p>
      </dsp:txBody>
      <dsp:txXfrm>
        <a:off x="413773" y="4540168"/>
        <a:ext cx="5516146" cy="319654"/>
      </dsp:txXfrm>
    </dsp:sp>
    <dsp:sp modelId="{FB3F9FDD-ED44-4B63-B958-99017CF59021}">
      <dsp:nvSpPr>
        <dsp:cNvPr id="0" name=""/>
        <dsp:cNvSpPr/>
      </dsp:nvSpPr>
      <dsp:spPr>
        <a:xfrm>
          <a:off x="0" y="5244316"/>
          <a:ext cx="792961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45E3AB-2081-458D-B1DE-C9C12E9AA864}">
      <dsp:nvSpPr>
        <dsp:cNvPr id="0" name=""/>
        <dsp:cNvSpPr/>
      </dsp:nvSpPr>
      <dsp:spPr>
        <a:xfrm>
          <a:off x="396480" y="5067196"/>
          <a:ext cx="5550732" cy="35424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Atención sociosanitaria a personas dependientes en instituciones sociales: contratación de 2 auxiliares de prácticas</a:t>
          </a:r>
        </a:p>
      </dsp:txBody>
      <dsp:txXfrm>
        <a:off x="413773" y="5084489"/>
        <a:ext cx="5516146" cy="319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A7156-6992-41B7-ADD6-98787077A283}">
      <dsp:nvSpPr>
        <dsp:cNvPr id="0" name=""/>
        <dsp:cNvSpPr/>
      </dsp:nvSpPr>
      <dsp:spPr>
        <a:xfrm>
          <a:off x="4901" y="676057"/>
          <a:ext cx="1453786" cy="50813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- JCCM -                 CONSEJERIA DE BIENESTAR SOCIAL</a:t>
          </a:r>
          <a:endParaRPr lang="en-US" sz="1000" kern="1200" dirty="0"/>
        </a:p>
      </dsp:txBody>
      <dsp:txXfrm>
        <a:off x="4901" y="676057"/>
        <a:ext cx="1453786" cy="508135"/>
      </dsp:txXfrm>
    </dsp:sp>
    <dsp:sp modelId="{DA8BC52F-5FAE-4EF9-94EA-1FAA87326B9F}">
      <dsp:nvSpPr>
        <dsp:cNvPr id="0" name=""/>
        <dsp:cNvSpPr/>
      </dsp:nvSpPr>
      <dsp:spPr>
        <a:xfrm>
          <a:off x="4901" y="1184193"/>
          <a:ext cx="1453786" cy="249108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000" kern="1200" dirty="0"/>
            <a:t>VICECONSEJERIA DEPENDENCIA</a:t>
          </a:r>
          <a:endParaRPr lang="en-US" sz="1000" kern="1200" dirty="0"/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s-ES" sz="1000" kern="1200" dirty="0"/>
            <a:t>Prevención de la Dependencia y Promoción de la Autonomía Personal.</a:t>
          </a:r>
          <a:endParaRPr lang="en-US" sz="1000" kern="1200" dirty="0"/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000" kern="1200" dirty="0"/>
            <a:t>SEPAP.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000" kern="1200" dirty="0"/>
            <a:t>DG MAYORES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s-ES" sz="1000" kern="1200" dirty="0"/>
            <a:t>   3.</a:t>
          </a:r>
          <a:r>
            <a:rPr lang="es-ES" sz="1000" kern="1200" dirty="0">
              <a:solidFill>
                <a:schemeClr val="tx1"/>
              </a:solidFill>
            </a:rPr>
            <a:t>Alzheimer frente al Covid19</a:t>
          </a:r>
          <a:endParaRPr lang="en-US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000" kern="1200" dirty="0"/>
            <a:t>DG COOPERACION Y ACC SOCIAL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s-ES" sz="1000" kern="1200" dirty="0"/>
            <a:t>   4.IRPF – Atención sociosanitaria en Centro de Día</a:t>
          </a:r>
          <a:endParaRPr lang="en-US" sz="1000" kern="1200" dirty="0"/>
        </a:p>
      </dsp:txBody>
      <dsp:txXfrm>
        <a:off x="4901" y="1184193"/>
        <a:ext cx="1453786" cy="2491087"/>
      </dsp:txXfrm>
    </dsp:sp>
    <dsp:sp modelId="{B2C3E1CC-B013-47EC-9B34-1346764A80F0}">
      <dsp:nvSpPr>
        <dsp:cNvPr id="0" name=""/>
        <dsp:cNvSpPr/>
      </dsp:nvSpPr>
      <dsp:spPr>
        <a:xfrm>
          <a:off x="1662217" y="676057"/>
          <a:ext cx="1453786" cy="508135"/>
        </a:xfrm>
        <a:prstGeom prst="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accent5">
              <a:hueOff val="-1126424"/>
              <a:satOff val="-2903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- JCCM -               CONSEJERIA DE SANIDAD</a:t>
          </a:r>
          <a:endParaRPr lang="en-US" sz="1000" kern="1200" dirty="0"/>
        </a:p>
      </dsp:txBody>
      <dsp:txXfrm>
        <a:off x="1662217" y="676057"/>
        <a:ext cx="1453786" cy="508135"/>
      </dsp:txXfrm>
    </dsp:sp>
    <dsp:sp modelId="{E306AD8C-F5DE-44BC-85FB-8D2A2E8BD554}">
      <dsp:nvSpPr>
        <dsp:cNvPr id="0" name=""/>
        <dsp:cNvSpPr/>
      </dsp:nvSpPr>
      <dsp:spPr>
        <a:xfrm>
          <a:off x="1662217" y="1184193"/>
          <a:ext cx="1453786" cy="2491087"/>
        </a:xfrm>
        <a:prstGeom prst="rect">
          <a:avLst/>
        </a:prstGeom>
        <a:solidFill>
          <a:schemeClr val="accent5">
            <a:tint val="40000"/>
            <a:alpha val="90000"/>
            <a:hueOff val="-1123294"/>
            <a:satOff val="-3805"/>
            <a:lumOff val="-48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123294"/>
              <a:satOff val="-3805"/>
              <a:lumOff val="-4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000" kern="1200" dirty="0"/>
            <a:t>DG CALIDAD Y HUMANIZACION DE LA SALUD</a:t>
          </a:r>
          <a:endParaRPr lang="en-US" sz="1000" kern="1200" dirty="0"/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s-ES" sz="1000" kern="1200" dirty="0">
              <a:solidFill>
                <a:schemeClr val="tx1"/>
              </a:solidFill>
            </a:rPr>
            <a:t>Alzheimer: ayudar, cuidar, prevenir y sensibilizar</a:t>
          </a:r>
          <a:endParaRPr lang="en-US" sz="1000" kern="1200" dirty="0">
            <a:solidFill>
              <a:schemeClr val="tx1"/>
            </a:solidFill>
          </a:endParaRPr>
        </a:p>
      </dsp:txBody>
      <dsp:txXfrm>
        <a:off x="1662217" y="1184193"/>
        <a:ext cx="1453786" cy="2491087"/>
      </dsp:txXfrm>
    </dsp:sp>
    <dsp:sp modelId="{780A5D87-178C-4E47-BE99-F654B98F4C22}">
      <dsp:nvSpPr>
        <dsp:cNvPr id="0" name=""/>
        <dsp:cNvSpPr/>
      </dsp:nvSpPr>
      <dsp:spPr>
        <a:xfrm>
          <a:off x="3319534" y="676057"/>
          <a:ext cx="1453786" cy="508135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- JCCM -                    CONSEJERÍA DE EMPLEO</a:t>
          </a:r>
        </a:p>
      </dsp:txBody>
      <dsp:txXfrm>
        <a:off x="3319534" y="676057"/>
        <a:ext cx="1453786" cy="508135"/>
      </dsp:txXfrm>
    </dsp:sp>
    <dsp:sp modelId="{F37338C2-339B-475D-B869-3F6F14EB8C77}">
      <dsp:nvSpPr>
        <dsp:cNvPr id="0" name=""/>
        <dsp:cNvSpPr/>
      </dsp:nvSpPr>
      <dsp:spPr>
        <a:xfrm>
          <a:off x="3319534" y="1184193"/>
          <a:ext cx="1453786" cy="2491087"/>
        </a:xfrm>
        <a:prstGeom prst="rect">
          <a:avLst/>
        </a:prstGeom>
        <a:solidFill>
          <a:schemeClr val="accent5">
            <a:tint val="40000"/>
            <a:alpha val="90000"/>
            <a:hueOff val="-2246587"/>
            <a:satOff val="-7611"/>
            <a:lumOff val="-97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2246587"/>
              <a:satOff val="-7611"/>
              <a:lumOff val="-9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s-ES" sz="1000" kern="1200" dirty="0"/>
            <a:t>Plan extraordinario por el empleo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s-ES" sz="1000" kern="1200" dirty="0"/>
            <a:t>  Atención asistencial, personal y física a afectados de Alzheimer (contratación de 3 auxiliares y 1 Terapeuta ocupacional)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endParaRPr lang="es-E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s-ES" sz="1000" kern="1200" dirty="0"/>
            <a:t>2. Atención sociosanitaria a personas dependientes en instituciones sociales: contratación de 2 auxiliares de prácticas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000" kern="1200" dirty="0"/>
        </a:p>
      </dsp:txBody>
      <dsp:txXfrm>
        <a:off x="3319534" y="1184193"/>
        <a:ext cx="1453786" cy="2491087"/>
      </dsp:txXfrm>
    </dsp:sp>
    <dsp:sp modelId="{C5992288-A3F9-42F5-B2A0-E23E63B8090F}">
      <dsp:nvSpPr>
        <dsp:cNvPr id="0" name=""/>
        <dsp:cNvSpPr/>
      </dsp:nvSpPr>
      <dsp:spPr>
        <a:xfrm>
          <a:off x="4976850" y="676057"/>
          <a:ext cx="1453786" cy="508135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- JCCM -                    PRESIDENCIA DE CARÁCTER EXCEPCIONAL</a:t>
          </a:r>
        </a:p>
      </dsp:txBody>
      <dsp:txXfrm>
        <a:off x="4976850" y="676057"/>
        <a:ext cx="1453786" cy="508135"/>
      </dsp:txXfrm>
    </dsp:sp>
    <dsp:sp modelId="{3ED92A2B-AD4A-4C51-B723-285B81E37C79}">
      <dsp:nvSpPr>
        <dsp:cNvPr id="0" name=""/>
        <dsp:cNvSpPr/>
      </dsp:nvSpPr>
      <dsp:spPr>
        <a:xfrm>
          <a:off x="4976850" y="1184193"/>
          <a:ext cx="1453786" cy="2491087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000" kern="1200" dirty="0"/>
            <a:t>Adaptación del vehículo Ford </a:t>
          </a:r>
          <a:r>
            <a:rPr lang="es-ES" sz="1000" kern="1200" dirty="0" err="1"/>
            <a:t>transit</a:t>
          </a:r>
          <a:r>
            <a:rPr lang="es-ES" sz="1000" kern="1200" dirty="0"/>
            <a:t> de 9 plazas</a:t>
          </a:r>
        </a:p>
      </dsp:txBody>
      <dsp:txXfrm>
        <a:off x="4976850" y="1184193"/>
        <a:ext cx="1453786" cy="2491087"/>
      </dsp:txXfrm>
    </dsp:sp>
    <dsp:sp modelId="{CFA4C24C-82DA-44AE-8891-3593D9F2D3DA}">
      <dsp:nvSpPr>
        <dsp:cNvPr id="0" name=""/>
        <dsp:cNvSpPr/>
      </dsp:nvSpPr>
      <dsp:spPr>
        <a:xfrm>
          <a:off x="6634166" y="676057"/>
          <a:ext cx="1453786" cy="508135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DIPUTACIÓN PROVINCIAL DE CIUDAD REAL</a:t>
          </a:r>
        </a:p>
      </dsp:txBody>
      <dsp:txXfrm>
        <a:off x="6634166" y="676057"/>
        <a:ext cx="1453786" cy="508135"/>
      </dsp:txXfrm>
    </dsp:sp>
    <dsp:sp modelId="{D7DD9327-2A9B-40D8-9D69-501B08CFBF07}">
      <dsp:nvSpPr>
        <dsp:cNvPr id="0" name=""/>
        <dsp:cNvSpPr/>
      </dsp:nvSpPr>
      <dsp:spPr>
        <a:xfrm>
          <a:off x="6634166" y="1184193"/>
          <a:ext cx="1453786" cy="2491087"/>
        </a:xfrm>
        <a:prstGeom prst="rect">
          <a:avLst/>
        </a:prstGeom>
        <a:solidFill>
          <a:schemeClr val="accent5">
            <a:tint val="40000"/>
            <a:alpha val="90000"/>
            <a:hueOff val="-4493175"/>
            <a:satOff val="-15221"/>
            <a:lumOff val="-195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4493175"/>
              <a:satOff val="-15221"/>
              <a:lumOff val="-19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s-ES" sz="1000" kern="1200" dirty="0">
              <a:solidFill>
                <a:schemeClr val="tx1"/>
              </a:solidFill>
            </a:rPr>
            <a:t>Acercando la esperanza: servicio de transporte adaptado.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s-ES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s-ES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s-ES" sz="1000" kern="1200" dirty="0">
              <a:solidFill>
                <a:schemeClr val="tx1"/>
              </a:solidFill>
            </a:rPr>
            <a:t>Atención asistencial, personal y física a afectados de Alzheimer (contratación de 3 auxiliares y 1 terapeuta ocupacional)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000" kern="1200" dirty="0"/>
        </a:p>
      </dsp:txBody>
      <dsp:txXfrm>
        <a:off x="6634166" y="1184193"/>
        <a:ext cx="1453786" cy="2491087"/>
      </dsp:txXfrm>
    </dsp:sp>
    <dsp:sp modelId="{21CCE453-1E53-4A40-B9C3-42826E10DEE0}">
      <dsp:nvSpPr>
        <dsp:cNvPr id="0" name=""/>
        <dsp:cNvSpPr/>
      </dsp:nvSpPr>
      <dsp:spPr>
        <a:xfrm>
          <a:off x="8291482" y="676057"/>
          <a:ext cx="1453786" cy="508135"/>
        </a:xfrm>
        <a:prstGeom prst="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accent5">
              <a:hueOff val="-5632119"/>
              <a:satOff val="-14516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AYUNTAMIENTO DE VISO DEL MARQUES</a:t>
          </a:r>
        </a:p>
      </dsp:txBody>
      <dsp:txXfrm>
        <a:off x="8291482" y="676057"/>
        <a:ext cx="1453786" cy="508135"/>
      </dsp:txXfrm>
    </dsp:sp>
    <dsp:sp modelId="{6A96D841-4AD0-44EA-80EF-DA3DCC30402C}">
      <dsp:nvSpPr>
        <dsp:cNvPr id="0" name=""/>
        <dsp:cNvSpPr/>
      </dsp:nvSpPr>
      <dsp:spPr>
        <a:xfrm>
          <a:off x="8291482" y="1184193"/>
          <a:ext cx="1453786" cy="2491087"/>
        </a:xfrm>
        <a:prstGeom prst="rect">
          <a:avLst/>
        </a:prstGeom>
        <a:solidFill>
          <a:schemeClr val="accent5">
            <a:tint val="40000"/>
            <a:alpha val="90000"/>
            <a:hueOff val="-5616468"/>
            <a:satOff val="-19027"/>
            <a:lumOff val="-244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5616468"/>
              <a:satOff val="-19027"/>
              <a:lumOff val="-24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000" kern="1200" dirty="0">
              <a:solidFill>
                <a:schemeClr val="tx1"/>
              </a:solidFill>
            </a:rPr>
            <a:t>1. ALZHEIMER: enriqueciendo vidas con bienestar y cultura</a:t>
          </a:r>
        </a:p>
      </dsp:txBody>
      <dsp:txXfrm>
        <a:off x="8291482" y="1184193"/>
        <a:ext cx="1453786" cy="2491087"/>
      </dsp:txXfrm>
    </dsp:sp>
    <dsp:sp modelId="{7FC78754-D352-40A0-BC6B-0C67988C139C}">
      <dsp:nvSpPr>
        <dsp:cNvPr id="0" name=""/>
        <dsp:cNvSpPr/>
      </dsp:nvSpPr>
      <dsp:spPr>
        <a:xfrm>
          <a:off x="9948799" y="676057"/>
          <a:ext cx="1453786" cy="508135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FUNDACIONES Y OBRAS SOCIALES</a:t>
          </a:r>
        </a:p>
      </dsp:txBody>
      <dsp:txXfrm>
        <a:off x="9948799" y="676057"/>
        <a:ext cx="1453786" cy="508135"/>
      </dsp:txXfrm>
    </dsp:sp>
    <dsp:sp modelId="{97887E68-A3AC-4CDA-851F-81E6BFD6792F}">
      <dsp:nvSpPr>
        <dsp:cNvPr id="0" name=""/>
        <dsp:cNvSpPr/>
      </dsp:nvSpPr>
      <dsp:spPr>
        <a:xfrm>
          <a:off x="9948799" y="1184193"/>
          <a:ext cx="1453786" cy="2491087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000" kern="1200" dirty="0">
              <a:solidFill>
                <a:schemeClr val="tx1"/>
              </a:solidFill>
            </a:rPr>
            <a:t>FUNDACIÓN LA CAIXA: Construir minutos de vida.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000" kern="1200" dirty="0">
              <a:solidFill>
                <a:schemeClr val="tx1"/>
              </a:solidFill>
            </a:rPr>
            <a:t>CAIXABANK VISO: adquisición de vehículo de 9 plazas (módulo publicitario vehículo)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000" kern="1200" dirty="0">
              <a:solidFill>
                <a:schemeClr val="tx1"/>
              </a:solidFill>
            </a:rPr>
            <a:t>GLOBALCAJA: “kilómetros de memoria” (modulo publicitario vehículo)</a:t>
          </a:r>
        </a:p>
      </dsp:txBody>
      <dsp:txXfrm>
        <a:off x="9948799" y="1184193"/>
        <a:ext cx="1453786" cy="2491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ECEBAC-558E-4C8B-B38C-67C00FBBBD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CCFDB8-3311-4AED-B431-1E13F7501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E12FDC-AC77-412A-9243-9CC373C53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DEC33F-336C-45E1-9703-3B061AC6E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EE2A8F-8C17-464B-A6C6-DAE4962A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38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C0C4D-9E6E-4DF1-82BE-F02D2923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4D6140-5291-44D4-BD4B-3E8C45E8D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A394F2-3469-4CEA-8364-C27B08CA2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DF9234-CA78-44F0-9432-343A280DD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CB7688-0092-4A86-B097-74A0EE277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39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5ACE96-06F8-431B-99F8-75CB17E79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EE0DF17-8D5C-40A3-A5A0-129052CC3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4F5A3E-8CFA-426D-A245-6557BB23B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493297-A873-4801-899A-7B53C73C7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389A35-944B-4F19-B886-C5CF6C6B2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6462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B86A52-A178-487F-9CEC-2B73201C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AE6857-3A90-4026-87FD-52538A9D5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AD8AF5-DE45-4624-A814-5DB0C29A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B65D8B-A4D7-4D24-BDD7-530CF5315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0FD88-523C-4B3C-A8EA-E10559330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767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503E1-26EB-45EC-9E26-7054F52B3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BE77C5-2538-400C-8758-A611E11EF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C69378-9DED-491D-8380-79ACFCDFA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B23C93-967B-4F05-A3D9-FC9A2E7B8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156BDA-0F3B-47C1-B80C-DC984E2F0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2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B696DB-3A0B-46A2-A6F9-F1201B84E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C6FC49-F3A7-4A7B-B1D1-DE30036A0D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1F7455-0470-4DB3-AA2C-1429AE281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B94E38-E404-4CBE-B72B-D133968A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656ED5-3817-4D54-B241-96D7EE2AC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4547A2-5478-4AC3-891F-823B06475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672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FC7B4B-5A82-4C4C-856E-716F326DA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5C46D8-3CB3-461C-8480-8A8CC7CC9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F811965-E020-435D-AF5C-F02107DBE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F031040-72AA-4E91-8D0D-CED4D69B84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674B296-8ADB-45DE-9E19-A43D3E905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4EEFC2A-99FC-4A50-AF05-ACD15C27C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FCE48A7-1651-42D8-9044-69B8837C6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9F410EC-B0A9-4FE2-ABF9-DE27006C9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3317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5C414F-374C-4F0C-A59E-418C1D469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1D9A86-2524-4852-AC48-C73BC4F62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E21727-A8E9-416D-9808-EF1C30076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6DEACFE-0365-4DCC-9F04-DE0689C3E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824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5DC170D-215C-43E0-8546-F7B1DE07D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1C9912C-8A63-455D-AA1B-6444A2800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EE0093C-7CE0-4727-BD78-8CF69229D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679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180632-529C-49EC-B6F5-C91EBFC2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1755E7-2B79-4D07-B8A1-4F3DD198B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A7FB78-08A8-4787-87E9-D19134773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FB2777-2394-470B-816E-B9127F141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A84A62-1AED-4903-BB6C-79C994255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02D0784-490A-495D-9768-2E0487746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122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F5866C-C845-4CF9-8AF9-E02E094C5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13C6CF-C720-43D0-987C-F3EE30B62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AD7C1F-F318-4D78-A2CD-45219F564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E5689F-6340-47BE-8AE8-EB28754B7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F11B04-EE89-44D0-A52E-86135CBB1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1EF17A-E5CD-46CA-9251-9003B61C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3862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72E25C4-D872-4A75-961F-E27D9C465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A1164A-D684-4DB7-A04C-7F401B713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BF1AEB-D3F1-48E5-A24D-0B9664779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1C6A3A-9A06-4AE4-A696-39CF166318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D0C680-D413-46BB-BC60-7D340F04B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2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emf"/><Relationship Id="rId12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-133165" y="142385"/>
            <a:ext cx="11462667" cy="716669"/>
          </a:xfrm>
        </p:spPr>
        <p:txBody>
          <a:bodyPr>
            <a:normAutofit/>
          </a:bodyPr>
          <a:lstStyle/>
          <a:p>
            <a:pPr algn="ctr"/>
            <a:r>
              <a:rPr lang="es-ES" sz="2800" dirty="0">
                <a:latin typeface="Arial Black" pitchFamily="34" charset="0"/>
              </a:rPr>
              <a:t>Convenios y cofinanciación 2025</a:t>
            </a: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752369222"/>
              </p:ext>
            </p:extLst>
          </p:nvPr>
        </p:nvGraphicFramePr>
        <p:xfrm>
          <a:off x="1627500" y="858882"/>
          <a:ext cx="7929618" cy="5715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6 Imagen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291" y="902136"/>
            <a:ext cx="695326" cy="44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7 Imagen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388" y="1475441"/>
            <a:ext cx="695326" cy="44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12 Imagen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8195" y="4260142"/>
            <a:ext cx="941958" cy="45652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4" name="13 Imagen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080" y="4274424"/>
            <a:ext cx="701274" cy="409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8 Imagen">
            <a:extLst>
              <a:ext uri="{FF2B5EF4-FFF2-40B4-BE49-F238E27FC236}">
                <a16:creationId xmlns:a16="http://schemas.microsoft.com/office/drawing/2014/main" id="{3D3D8D01-4CB2-4226-AD01-70B482EBECB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978" y="3228523"/>
            <a:ext cx="695326" cy="3802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11 Imagen">
            <a:extLst>
              <a:ext uri="{FF2B5EF4-FFF2-40B4-BE49-F238E27FC236}">
                <a16:creationId xmlns:a16="http://schemas.microsoft.com/office/drawing/2014/main" id="{03269500-35CF-4837-9ED7-0BC876373188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476" y="3715231"/>
            <a:ext cx="703200" cy="47260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026" name="Picture 2" descr="Pulsa para activar o salir de la pantalla completa">
            <a:extLst>
              <a:ext uri="{FF2B5EF4-FFF2-40B4-BE49-F238E27FC236}">
                <a16:creationId xmlns:a16="http://schemas.microsoft.com/office/drawing/2014/main" id="{89FBD840-4054-4F7A-AE29-BE7F90402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304" y="4243174"/>
            <a:ext cx="582775" cy="536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BEF43371-779B-70FB-15B7-FDF599919CD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74199" y="312846"/>
            <a:ext cx="61843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F4FC127-7F94-81CA-1E04-9B653E84DF9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71252" y="4862422"/>
            <a:ext cx="724376" cy="414504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76CAF112-98E3-0E9D-C7B1-B6793C636FE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56449" y="2141790"/>
            <a:ext cx="941959" cy="313986"/>
          </a:xfrm>
          <a:prstGeom prst="rect">
            <a:avLst/>
          </a:prstGeom>
        </p:spPr>
      </p:pic>
      <p:pic>
        <p:nvPicPr>
          <p:cNvPr id="2" name="8 Imagen">
            <a:extLst>
              <a:ext uri="{FF2B5EF4-FFF2-40B4-BE49-F238E27FC236}">
                <a16:creationId xmlns:a16="http://schemas.microsoft.com/office/drawing/2014/main" id="{C03AC641-E709-4E79-B0C4-C109BD8C631E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476" y="5398568"/>
            <a:ext cx="695326" cy="38024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4AF87A67-DDE7-A6F9-5D80-78A4C9571FD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8173725" y="6001709"/>
            <a:ext cx="778417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9E730D82-4562-B514-3A6A-D6F7C8467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0605" y="614243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3" name="7 Imagen">
            <a:extLst>
              <a:ext uri="{FF2B5EF4-FFF2-40B4-BE49-F238E27FC236}">
                <a16:creationId xmlns:a16="http://schemas.microsoft.com/office/drawing/2014/main" id="{25C7DCEC-2321-6D50-CC59-75ACB3A9772A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940" y="2650874"/>
            <a:ext cx="695326" cy="44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 descr="AgroBank CaixaBank en C. REAL, 37 (VISO DEL MARQUES)">
            <a:extLst>
              <a:ext uri="{FF2B5EF4-FFF2-40B4-BE49-F238E27FC236}">
                <a16:creationId xmlns:a16="http://schemas.microsoft.com/office/drawing/2014/main" id="{9D45D9F8-CB51-DE23-CF80-4AF2EA96770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9355" y="2144874"/>
            <a:ext cx="1125519" cy="3139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13 Imagen">
            <a:extLst>
              <a:ext uri="{FF2B5EF4-FFF2-40B4-BE49-F238E27FC236}">
                <a16:creationId xmlns:a16="http://schemas.microsoft.com/office/drawing/2014/main" id="{E5FEC9D8-0251-CFC5-6327-E1449E37D9AE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521" y="5920653"/>
            <a:ext cx="701274" cy="409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2" descr="Pulsa para activar o salir de la pantalla completa">
            <a:extLst>
              <a:ext uri="{FF2B5EF4-FFF2-40B4-BE49-F238E27FC236}">
                <a16:creationId xmlns:a16="http://schemas.microsoft.com/office/drawing/2014/main" id="{B0951A39-57C2-0A92-F4D6-C34A57910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0803" y="5880338"/>
            <a:ext cx="582775" cy="536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D036C-0145-47C4-A968-70F0B4FCB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623" y="320675"/>
            <a:ext cx="1140748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dirty="0"/>
              <a:t>Mapa de Subvenciones </a:t>
            </a:r>
            <a:br>
              <a:rPr lang="es-ES" sz="5400" dirty="0"/>
            </a:br>
            <a:r>
              <a:rPr lang="es-ES" sz="5400" dirty="0"/>
              <a:t>y convenios 2025</a:t>
            </a:r>
          </a:p>
        </p:txBody>
      </p:sp>
      <p:graphicFrame>
        <p:nvGraphicFramePr>
          <p:cNvPr id="18" name="Marcador de contenido 2">
            <a:extLst>
              <a:ext uri="{FF2B5EF4-FFF2-40B4-BE49-F238E27FC236}">
                <a16:creationId xmlns:a16="http://schemas.microsoft.com/office/drawing/2014/main" id="{E87D223F-67EF-4E01-A4E5-3835A379BD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93348"/>
              </p:ext>
            </p:extLst>
          </p:nvPr>
        </p:nvGraphicFramePr>
        <p:xfrm>
          <a:off x="344624" y="1825625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8672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10224</TotalTime>
  <Words>357</Words>
  <Application>Microsoft Office PowerPoint</Application>
  <PresentationFormat>Panorámica</PresentationFormat>
  <Paragraphs>39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Tema de Office</vt:lpstr>
      <vt:lpstr>Convenios y cofinanciación 2025</vt:lpstr>
      <vt:lpstr>Mapa de Subvenciones  y convenios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Asamblea virtual de CEAFA 2021 29 de mayo de 2021</dc:title>
  <dc:creator>ines maria losa lara</dc:creator>
  <cp:lastModifiedBy>Isabel Ginés</cp:lastModifiedBy>
  <cp:revision>75</cp:revision>
  <cp:lastPrinted>2022-01-16T16:07:44Z</cp:lastPrinted>
  <dcterms:created xsi:type="dcterms:W3CDTF">2021-05-23T10:33:09Z</dcterms:created>
  <dcterms:modified xsi:type="dcterms:W3CDTF">2025-12-21T15:07:05Z</dcterms:modified>
</cp:coreProperties>
</file>